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7" r:id="rId2"/>
    <p:sldId id="294" r:id="rId3"/>
    <p:sldId id="295" r:id="rId4"/>
    <p:sldId id="296" r:id="rId5"/>
    <p:sldId id="276" r:id="rId6"/>
    <p:sldId id="278" r:id="rId7"/>
    <p:sldId id="258" r:id="rId8"/>
    <p:sldId id="277" r:id="rId9"/>
    <p:sldId id="279" r:id="rId10"/>
    <p:sldId id="280" r:id="rId11"/>
    <p:sldId id="298" r:id="rId12"/>
    <p:sldId id="299" r:id="rId13"/>
    <p:sldId id="282" r:id="rId14"/>
    <p:sldId id="283" r:id="rId15"/>
    <p:sldId id="284" r:id="rId16"/>
    <p:sldId id="288" r:id="rId17"/>
    <p:sldId id="297" r:id="rId18"/>
    <p:sldId id="300" r:id="rId19"/>
    <p:sldId id="301" r:id="rId20"/>
    <p:sldId id="285" r:id="rId21"/>
    <p:sldId id="286" r:id="rId22"/>
    <p:sldId id="303" r:id="rId23"/>
    <p:sldId id="306" r:id="rId24"/>
    <p:sldId id="307" r:id="rId25"/>
    <p:sldId id="305" r:id="rId26"/>
    <p:sldId id="308" r:id="rId27"/>
    <p:sldId id="302" r:id="rId28"/>
    <p:sldId id="309" r:id="rId29"/>
    <p:sldId id="287" r:id="rId30"/>
    <p:sldId id="289" r:id="rId31"/>
    <p:sldId id="275" r:id="rId32"/>
    <p:sldId id="290" r:id="rId33"/>
    <p:sldId id="263" r:id="rId34"/>
    <p:sldId id="265" r:id="rId35"/>
    <p:sldId id="267" r:id="rId36"/>
    <p:sldId id="293" r:id="rId37"/>
    <p:sldId id="259" r:id="rId38"/>
    <p:sldId id="260" r:id="rId39"/>
    <p:sldId id="262" r:id="rId40"/>
    <p:sldId id="261" r:id="rId41"/>
    <p:sldId id="269" r:id="rId42"/>
    <p:sldId id="272" r:id="rId43"/>
    <p:sldId id="273" r:id="rId44"/>
    <p:sldId id="27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B92D76-B565-FB44-A391-A65151A9F834}">
          <p14:sldIdLst>
            <p14:sldId id="257"/>
            <p14:sldId id="294"/>
            <p14:sldId id="295"/>
            <p14:sldId id="296"/>
            <p14:sldId id="276"/>
            <p14:sldId id="278"/>
            <p14:sldId id="258"/>
            <p14:sldId id="277"/>
            <p14:sldId id="279"/>
            <p14:sldId id="280"/>
            <p14:sldId id="298"/>
            <p14:sldId id="299"/>
            <p14:sldId id="282"/>
            <p14:sldId id="283"/>
            <p14:sldId id="284"/>
            <p14:sldId id="288"/>
            <p14:sldId id="297"/>
            <p14:sldId id="300"/>
            <p14:sldId id="301"/>
            <p14:sldId id="285"/>
            <p14:sldId id="286"/>
            <p14:sldId id="303"/>
            <p14:sldId id="306"/>
            <p14:sldId id="307"/>
            <p14:sldId id="305"/>
            <p14:sldId id="308"/>
            <p14:sldId id="302"/>
            <p14:sldId id="309"/>
            <p14:sldId id="287"/>
            <p14:sldId id="289"/>
            <p14:sldId id="275"/>
          </p14:sldIdLst>
        </p14:section>
        <p14:section name="Untitled Section" id="{35A1AD04-69A1-8E4B-A3FA-B8623CB1E6B1}">
          <p14:sldIdLst>
            <p14:sldId id="290"/>
            <p14:sldId id="263"/>
            <p14:sldId id="265"/>
            <p14:sldId id="267"/>
            <p14:sldId id="293"/>
            <p14:sldId id="259"/>
            <p14:sldId id="260"/>
            <p14:sldId id="262"/>
            <p14:sldId id="261"/>
            <p14:sldId id="269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B9FD6-2F27-1148-BBA4-5EE137EE9D75}" v="69" dt="2022-10-17T18:35:05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760"/>
  </p:normalViewPr>
  <p:slideViewPr>
    <p:cSldViewPr snapToGrid="0">
      <p:cViewPr varScale="1">
        <p:scale>
          <a:sx n="98" d="100"/>
          <a:sy n="98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D1353C0F-6881-4C43-AC57-5BB9338761DE}"/>
    <pc:docChg chg="undo redo custSel addSld delSld modSld sldOrd addSection modSection">
      <pc:chgData name="Clements, William" userId="cbdb0636-a496-422a-8d40-98c53d494d26" providerId="ADAL" clId="{D1353C0F-6881-4C43-AC57-5BB9338761DE}" dt="2022-05-25T14:53:24.201" v="7661" actId="20577"/>
      <pc:docMkLst>
        <pc:docMk/>
      </pc:docMkLst>
      <pc:sldChg chg="delSp modSp mod delDesignElem">
        <pc:chgData name="Clements, William" userId="cbdb0636-a496-422a-8d40-98c53d494d26" providerId="ADAL" clId="{D1353C0F-6881-4C43-AC57-5BB9338761DE}" dt="2022-05-19T20:49:13.423" v="6433" actId="207"/>
        <pc:sldMkLst>
          <pc:docMk/>
          <pc:sldMk cId="469078702" sldId="257"/>
        </pc:sldMkLst>
        <pc:spChg chg="mod">
          <ac:chgData name="Clements, William" userId="cbdb0636-a496-422a-8d40-98c53d494d26" providerId="ADAL" clId="{D1353C0F-6881-4C43-AC57-5BB9338761DE}" dt="2022-05-19T20:49:13.423" v="6433" actId="207"/>
          <ac:spMkLst>
            <pc:docMk/>
            <pc:sldMk cId="469078702" sldId="257"/>
            <ac:spMk id="2" creationId="{79B28C19-9297-4949-A390-313EBC988F81}"/>
          </ac:spMkLst>
        </pc:spChg>
        <pc:spChg chg="del">
          <ac:chgData name="Clements, William" userId="cbdb0636-a496-422a-8d40-98c53d494d26" providerId="ADAL" clId="{D1353C0F-6881-4C43-AC57-5BB9338761DE}" dt="2022-05-19T20:40:58.715" v="6380"/>
          <ac:spMkLst>
            <pc:docMk/>
            <pc:sldMk cId="469078702" sldId="257"/>
            <ac:spMk id="13" creationId="{053FB2EE-284F-4C87-AB3D-BBF87A9FAB97}"/>
          </ac:spMkLst>
        </pc:spChg>
        <pc:grpChg chg="del">
          <ac:chgData name="Clements, William" userId="cbdb0636-a496-422a-8d40-98c53d494d26" providerId="ADAL" clId="{D1353C0F-6881-4C43-AC57-5BB9338761DE}" dt="2022-05-19T20:40:58.715" v="6380"/>
          <ac:grpSpMkLst>
            <pc:docMk/>
            <pc:sldMk cId="469078702" sldId="257"/>
            <ac:grpSpMk id="8" creationId="{D2C4BFA1-2075-4901-9E24-E41D1FDD51FD}"/>
          </ac:grpSpMkLst>
        </pc:grpChg>
      </pc:sldChg>
      <pc:sldChg chg="add">
        <pc:chgData name="Clements, William" userId="cbdb0636-a496-422a-8d40-98c53d494d26" providerId="ADAL" clId="{D1353C0F-6881-4C43-AC57-5BB9338761DE}" dt="2022-05-19T21:17:25.858" v="6971"/>
        <pc:sldMkLst>
          <pc:docMk/>
          <pc:sldMk cId="1385570439" sldId="258"/>
        </pc:sldMkLst>
      </pc:sldChg>
      <pc:sldChg chg="delSp add del ord setBg delDesignElem">
        <pc:chgData name="Clements, William" userId="cbdb0636-a496-422a-8d40-98c53d494d26" providerId="ADAL" clId="{D1353C0F-6881-4C43-AC57-5BB9338761DE}" dt="2022-05-19T21:17:09.642" v="6970" actId="2696"/>
        <pc:sldMkLst>
          <pc:docMk/>
          <pc:sldMk cId="1723590761" sldId="258"/>
        </pc:sldMkLst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1723590761" sldId="258"/>
            <ac:spMk id="16" creationId="{003713C1-2FB2-413B-BF91-3AE41726FB7A}"/>
          </ac:spMkLst>
        </pc:spChg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1723590761" sldId="258"/>
            <ac:spMk id="18" creationId="{90795B4D-5022-4A7F-A01D-8D880B7CDBE6}"/>
          </ac:spMkLst>
        </pc:spChg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1723590761" sldId="258"/>
            <ac:spMk id="20" creationId="{AFD19018-DE7C-4796-ADF2-AD2EB0FC0D9C}"/>
          </ac:spMkLst>
        </pc:spChg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1723590761" sldId="258"/>
            <ac:spMk id="22" creationId="{B1A0A2C2-4F85-44AF-8708-8DCA4B550CB8}"/>
          </ac:spMkLst>
        </pc:spChg>
      </pc:sldChg>
      <pc:sldChg chg="delSp add del mod setBg delDesignElem modShow">
        <pc:chgData name="Clements, William" userId="cbdb0636-a496-422a-8d40-98c53d494d26" providerId="ADAL" clId="{D1353C0F-6881-4C43-AC57-5BB9338761DE}" dt="2022-05-19T21:41:22.684" v="6973"/>
        <pc:sldMkLst>
          <pc:docMk/>
          <pc:sldMk cId="1781378892" sldId="259"/>
        </pc:sldMkLst>
        <pc:spChg chg="del">
          <ac:chgData name="Clements, William" userId="cbdb0636-a496-422a-8d40-98c53d494d26" providerId="ADAL" clId="{D1353C0F-6881-4C43-AC57-5BB9338761DE}" dt="2022-05-19T21:41:22.684" v="6973"/>
          <ac:spMkLst>
            <pc:docMk/>
            <pc:sldMk cId="1781378892" sldId="259"/>
            <ac:spMk id="19" creationId="{CF62D2A7-8207-488C-9F46-316BA81A16C8}"/>
          </ac:spMkLst>
        </pc:spChg>
      </pc:sldChg>
      <pc:sldChg chg="modSp add del mod modShow">
        <pc:chgData name="Clements, William" userId="cbdb0636-a496-422a-8d40-98c53d494d26" providerId="ADAL" clId="{D1353C0F-6881-4C43-AC57-5BB9338761DE}" dt="2022-05-19T21:41:22.684" v="6973"/>
        <pc:sldMkLst>
          <pc:docMk/>
          <pc:sldMk cId="33499251" sldId="260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3499251" sldId="260"/>
            <ac:spMk id="2" creationId="{EF5CC4CB-EAE5-4465-8507-A1365A99F518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3499251" sldId="260"/>
            <ac:spMk id="3" creationId="{7104A5F4-BC0D-457C-A37B-AE695F14A025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3499251" sldId="260"/>
            <ac:spMk id="4" creationId="{939EE050-7ABF-4547-8AC6-152C74D24D09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3499251" sldId="260"/>
            <ac:spMk id="5" creationId="{1219F968-2D9A-406D-84F8-D1BFFF1C94C9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3499251" sldId="260"/>
            <ac:spMk id="6" creationId="{61091655-B773-4544-A7A4-0EC489D908AC}"/>
          </ac:spMkLst>
        </pc:spChg>
      </pc:sldChg>
      <pc:sldChg chg="modSp add del mod modShow">
        <pc:chgData name="Clements, William" userId="cbdb0636-a496-422a-8d40-98c53d494d26" providerId="ADAL" clId="{D1353C0F-6881-4C43-AC57-5BB9338761DE}" dt="2022-05-19T21:41:22.684" v="6973"/>
        <pc:sldMkLst>
          <pc:docMk/>
          <pc:sldMk cId="1672961402" sldId="261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672961402" sldId="261"/>
            <ac:spMk id="2" creationId="{B6ADF7AC-6DAB-4D70-B2A1-51F8C53A4869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672961402" sldId="261"/>
            <ac:spMk id="7" creationId="{3C485FD6-7471-4D19-A0D4-0D348357BF39}"/>
          </ac:spMkLst>
        </pc:spChg>
      </pc:sldChg>
      <pc:sldChg chg="modSp add del mod modShow">
        <pc:chgData name="Clements, William" userId="cbdb0636-a496-422a-8d40-98c53d494d26" providerId="ADAL" clId="{D1353C0F-6881-4C43-AC57-5BB9338761DE}" dt="2022-05-19T21:41:22.684" v="6973"/>
        <pc:sldMkLst>
          <pc:docMk/>
          <pc:sldMk cId="3520659793" sldId="262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520659793" sldId="262"/>
            <ac:spMk id="2" creationId="{86D15977-C981-420E-96B8-FFC76D014482}"/>
          </ac:spMkLst>
        </pc:spChg>
      </pc:sldChg>
      <pc:sldChg chg="modSp mod ord">
        <pc:chgData name="Clements, William" userId="cbdb0636-a496-422a-8d40-98c53d494d26" providerId="ADAL" clId="{D1353C0F-6881-4C43-AC57-5BB9338761DE}" dt="2022-05-19T20:47:46.269" v="6425" actId="14100"/>
        <pc:sldMkLst>
          <pc:docMk/>
          <pc:sldMk cId="1384106887" sldId="263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384106887" sldId="263"/>
            <ac:spMk id="2" creationId="{A1D9A469-E160-4F81-A880-0CA1860E0984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384106887" sldId="263"/>
            <ac:spMk id="3" creationId="{B32AD24B-24FF-436C-B597-ED06F755189A}"/>
          </ac:spMkLst>
        </pc:spChg>
        <pc:picChg chg="mod">
          <ac:chgData name="Clements, William" userId="cbdb0636-a496-422a-8d40-98c53d494d26" providerId="ADAL" clId="{D1353C0F-6881-4C43-AC57-5BB9338761DE}" dt="2022-05-19T20:47:46.269" v="6425" actId="14100"/>
          <ac:picMkLst>
            <pc:docMk/>
            <pc:sldMk cId="1384106887" sldId="263"/>
            <ac:picMk id="5" creationId="{D60FC859-CF80-43FF-A7FB-A89150D9E237}"/>
          </ac:picMkLst>
        </pc:picChg>
      </pc:sldChg>
      <pc:sldChg chg="del">
        <pc:chgData name="Clements, William" userId="cbdb0636-a496-422a-8d40-98c53d494d26" providerId="ADAL" clId="{D1353C0F-6881-4C43-AC57-5BB9338761DE}" dt="2022-05-19T19:35:25.457" v="2980" actId="2696"/>
        <pc:sldMkLst>
          <pc:docMk/>
          <pc:sldMk cId="490964986" sldId="264"/>
        </pc:sldMkLst>
      </pc:sldChg>
      <pc:sldChg chg="del">
        <pc:chgData name="Clements, William" userId="cbdb0636-a496-422a-8d40-98c53d494d26" providerId="ADAL" clId="{D1353C0F-6881-4C43-AC57-5BB9338761DE}" dt="2022-05-19T19:35:26.313" v="2981" actId="2696"/>
        <pc:sldMkLst>
          <pc:docMk/>
          <pc:sldMk cId="6733858" sldId="266"/>
        </pc:sldMkLst>
      </pc:sldChg>
      <pc:sldChg chg="modSp">
        <pc:chgData name="Clements, William" userId="cbdb0636-a496-422a-8d40-98c53d494d26" providerId="ADAL" clId="{D1353C0F-6881-4C43-AC57-5BB9338761DE}" dt="2022-05-19T20:40:58.715" v="6380"/>
        <pc:sldMkLst>
          <pc:docMk/>
          <pc:sldMk cId="604788554" sldId="267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604788554" sldId="267"/>
            <ac:spMk id="2" creationId="{69794EA1-D2AA-479A-8672-19F456E86FB1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604788554" sldId="267"/>
            <ac:spMk id="3" creationId="{53604097-84AD-4F2B-AD03-07340B0DAE28}"/>
          </ac:spMkLst>
        </pc:spChg>
      </pc:sldChg>
      <pc:sldChg chg="delSp del mod delDesignElem modShow">
        <pc:chgData name="Clements, William" userId="cbdb0636-a496-422a-8d40-98c53d494d26" providerId="ADAL" clId="{D1353C0F-6881-4C43-AC57-5BB9338761DE}" dt="2022-05-19T20:48:31.217" v="6431" actId="2696"/>
        <pc:sldMkLst>
          <pc:docMk/>
          <pc:sldMk cId="2716930473" sldId="268"/>
        </pc:sldMkLst>
        <pc:spChg chg="del">
          <ac:chgData name="Clements, William" userId="cbdb0636-a496-422a-8d40-98c53d494d26" providerId="ADAL" clId="{D1353C0F-6881-4C43-AC57-5BB9338761DE}" dt="2022-05-19T20:40:58.715" v="6380"/>
          <ac:spMkLst>
            <pc:docMk/>
            <pc:sldMk cId="2716930473" sldId="268"/>
            <ac:spMk id="9" creationId="{3A5B4632-C963-4296-86F0-79AA9EA5AE98}"/>
          </ac:spMkLst>
        </pc:spChg>
      </pc:sldChg>
      <pc:sldChg chg="modSp">
        <pc:chgData name="Clements, William" userId="cbdb0636-a496-422a-8d40-98c53d494d26" providerId="ADAL" clId="{D1353C0F-6881-4C43-AC57-5BB9338761DE}" dt="2022-05-19T20:40:58.715" v="6380"/>
        <pc:sldMkLst>
          <pc:docMk/>
          <pc:sldMk cId="3004117991" sldId="269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004117991" sldId="269"/>
            <ac:spMk id="2" creationId="{D254509C-27C0-430E-852A-9771F15451A8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3004117991" sldId="269"/>
            <ac:spMk id="3" creationId="{595BC3DF-2FE3-48B3-913A-7CDBDDFCF922}"/>
          </ac:spMkLst>
        </pc:spChg>
      </pc:sldChg>
      <pc:sldChg chg="delSp del delDesignElem">
        <pc:chgData name="Clements, William" userId="cbdb0636-a496-422a-8d40-98c53d494d26" providerId="ADAL" clId="{D1353C0F-6881-4C43-AC57-5BB9338761DE}" dt="2022-05-19T20:48:34.437" v="6432" actId="2696"/>
        <pc:sldMkLst>
          <pc:docMk/>
          <pc:sldMk cId="3103410544" sldId="270"/>
        </pc:sldMkLst>
        <pc:spChg chg="del">
          <ac:chgData name="Clements, William" userId="cbdb0636-a496-422a-8d40-98c53d494d26" providerId="ADAL" clId="{D1353C0F-6881-4C43-AC57-5BB9338761DE}" dt="2022-05-19T20:40:58.715" v="6380"/>
          <ac:spMkLst>
            <pc:docMk/>
            <pc:sldMk cId="3103410544" sldId="270"/>
            <ac:spMk id="10" creationId="{92CC4BDB-5B81-4023-B967-7DF04BC13389}"/>
          </ac:spMkLst>
        </pc:spChg>
      </pc:sldChg>
      <pc:sldChg chg="new del">
        <pc:chgData name="Clements, William" userId="cbdb0636-a496-422a-8d40-98c53d494d26" providerId="ADAL" clId="{D1353C0F-6881-4C43-AC57-5BB9338761DE}" dt="2022-05-19T20:16:06.874" v="5926" actId="2696"/>
        <pc:sldMkLst>
          <pc:docMk/>
          <pc:sldMk cId="2002777334" sldId="271"/>
        </pc:sldMkLst>
      </pc:sldChg>
      <pc:sldChg chg="delSp add setBg delDesignElem">
        <pc:chgData name="Clements, William" userId="cbdb0636-a496-422a-8d40-98c53d494d26" providerId="ADAL" clId="{D1353C0F-6881-4C43-AC57-5BB9338761DE}" dt="2022-05-19T19:08:23.954" v="5"/>
        <pc:sldMkLst>
          <pc:docMk/>
          <pc:sldMk cId="2282510974" sldId="272"/>
        </pc:sldMkLst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2282510974" sldId="272"/>
            <ac:spMk id="10" creationId="{CF62D2A7-8207-488C-9F46-316BA81A16C8}"/>
          </ac:spMkLst>
        </pc:spChg>
      </pc:sldChg>
      <pc:sldChg chg="delSp add setBg delDesignElem">
        <pc:chgData name="Clements, William" userId="cbdb0636-a496-422a-8d40-98c53d494d26" providerId="ADAL" clId="{D1353C0F-6881-4C43-AC57-5BB9338761DE}" dt="2022-05-19T19:08:23.954" v="5"/>
        <pc:sldMkLst>
          <pc:docMk/>
          <pc:sldMk cId="975966515" sldId="273"/>
        </pc:sldMkLst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975966515" sldId="273"/>
            <ac:spMk id="71" creationId="{C991AD47-9C99-472F-BDAA-21B183F33947}"/>
          </ac:spMkLst>
        </pc:spChg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975966515" sldId="273"/>
            <ac:spMk id="73" creationId="{9E706731-3860-4E73-9335-A870F6741F0B}"/>
          </ac:spMkLst>
        </pc:spChg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975966515" sldId="273"/>
            <ac:spMk id="75" creationId="{CD2ED21F-DC95-4AD1-8327-D561F5FCA3A6}"/>
          </ac:spMkLst>
        </pc:spChg>
      </pc:sldChg>
      <pc:sldChg chg="add">
        <pc:chgData name="Clements, William" userId="cbdb0636-a496-422a-8d40-98c53d494d26" providerId="ADAL" clId="{D1353C0F-6881-4C43-AC57-5BB9338761DE}" dt="2022-05-19T19:08:23.954" v="5"/>
        <pc:sldMkLst>
          <pc:docMk/>
          <pc:sldMk cId="2342233736" sldId="274"/>
        </pc:sldMkLst>
      </pc:sldChg>
      <pc:sldChg chg="add">
        <pc:chgData name="Clements, William" userId="cbdb0636-a496-422a-8d40-98c53d494d26" providerId="ADAL" clId="{D1353C0F-6881-4C43-AC57-5BB9338761DE}" dt="2022-05-19T21:41:52.472" v="6991"/>
        <pc:sldMkLst>
          <pc:docMk/>
          <pc:sldMk cId="1119923331" sldId="275"/>
        </pc:sldMkLst>
      </pc:sldChg>
      <pc:sldChg chg="delSp add del setBg delDesignElem">
        <pc:chgData name="Clements, William" userId="cbdb0636-a496-422a-8d40-98c53d494d26" providerId="ADAL" clId="{D1353C0F-6881-4C43-AC57-5BB9338761DE}" dt="2022-05-19T21:41:47.513" v="6990" actId="2696"/>
        <pc:sldMkLst>
          <pc:docMk/>
          <pc:sldMk cId="3661217150" sldId="275"/>
        </pc:sldMkLst>
        <pc:spChg chg="del">
          <ac:chgData name="Clements, William" userId="cbdb0636-a496-422a-8d40-98c53d494d26" providerId="ADAL" clId="{D1353C0F-6881-4C43-AC57-5BB9338761DE}" dt="2022-05-19T19:08:23.954" v="5"/>
          <ac:spMkLst>
            <pc:docMk/>
            <pc:sldMk cId="3661217150" sldId="275"/>
            <ac:spMk id="14" creationId="{357DD0D3-F869-46D0-944C-6EC60E19E351}"/>
          </ac:spMkLst>
        </pc:spChg>
      </pc:sldChg>
      <pc:sldChg chg="addSp modSp new del mod">
        <pc:chgData name="Clements, William" userId="cbdb0636-a496-422a-8d40-98c53d494d26" providerId="ADAL" clId="{D1353C0F-6881-4C43-AC57-5BB9338761DE}" dt="2022-05-19T19:15:14.307" v="493" actId="2696"/>
        <pc:sldMkLst>
          <pc:docMk/>
          <pc:sldMk cId="460518773" sldId="276"/>
        </pc:sldMkLst>
        <pc:spChg chg="mod">
          <ac:chgData name="Clements, William" userId="cbdb0636-a496-422a-8d40-98c53d494d26" providerId="ADAL" clId="{D1353C0F-6881-4C43-AC57-5BB9338761DE}" dt="2022-05-19T19:11:26.135" v="64" actId="20577"/>
          <ac:spMkLst>
            <pc:docMk/>
            <pc:sldMk cId="460518773" sldId="276"/>
            <ac:spMk id="2" creationId="{FFC364CF-6FA0-CB2D-1FEA-34A7401D0F4D}"/>
          </ac:spMkLst>
        </pc:spChg>
        <pc:spChg chg="mod">
          <ac:chgData name="Clements, William" userId="cbdb0636-a496-422a-8d40-98c53d494d26" providerId="ADAL" clId="{D1353C0F-6881-4C43-AC57-5BB9338761DE}" dt="2022-05-19T19:15:09.499" v="492" actId="20577"/>
          <ac:spMkLst>
            <pc:docMk/>
            <pc:sldMk cId="460518773" sldId="276"/>
            <ac:spMk id="3" creationId="{C7EF5EEC-BDFC-9112-88E4-82043DC5D21D}"/>
          </ac:spMkLst>
        </pc:spChg>
        <pc:picChg chg="add mod">
          <ac:chgData name="Clements, William" userId="cbdb0636-a496-422a-8d40-98c53d494d26" providerId="ADAL" clId="{D1353C0F-6881-4C43-AC57-5BB9338761DE}" dt="2022-05-19T19:12:46.581" v="163" actId="1076"/>
          <ac:picMkLst>
            <pc:docMk/>
            <pc:sldMk cId="460518773" sldId="276"/>
            <ac:picMk id="1026" creationId="{2981527F-C33E-974F-68EC-51DCDD0CD884}"/>
          </ac:picMkLst>
        </pc:picChg>
      </pc:sldChg>
      <pc:sldChg chg="addSp modSp add mod">
        <pc:chgData name="Clements, William" userId="cbdb0636-a496-422a-8d40-98c53d494d26" providerId="ADAL" clId="{D1353C0F-6881-4C43-AC57-5BB9338761DE}" dt="2022-05-23T14:36:32.058" v="7095" actId="1076"/>
        <pc:sldMkLst>
          <pc:docMk/>
          <pc:sldMk cId="1274017965" sldId="276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274017965" sldId="276"/>
            <ac:spMk id="2" creationId="{FFC364CF-6FA0-CB2D-1FEA-34A7401D0F4D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274017965" sldId="276"/>
            <ac:spMk id="3" creationId="{C7EF5EEC-BDFC-9112-88E4-82043DC5D21D}"/>
          </ac:spMkLst>
        </pc:spChg>
        <pc:spChg chg="add mod">
          <ac:chgData name="Clements, William" userId="cbdb0636-a496-422a-8d40-98c53d494d26" providerId="ADAL" clId="{D1353C0F-6881-4C43-AC57-5BB9338761DE}" dt="2022-05-23T14:36:17.071" v="7091" actId="1076"/>
          <ac:spMkLst>
            <pc:docMk/>
            <pc:sldMk cId="1274017965" sldId="276"/>
            <ac:spMk id="4" creationId="{5CB0CE9A-AAF1-02E1-8731-C4FF37DDDFD7}"/>
          </ac:spMkLst>
        </pc:spChg>
        <pc:spChg chg="add mod">
          <ac:chgData name="Clements, William" userId="cbdb0636-a496-422a-8d40-98c53d494d26" providerId="ADAL" clId="{D1353C0F-6881-4C43-AC57-5BB9338761DE}" dt="2022-05-23T14:36:20.066" v="7092" actId="1076"/>
          <ac:spMkLst>
            <pc:docMk/>
            <pc:sldMk cId="1274017965" sldId="276"/>
            <ac:spMk id="8" creationId="{193C4000-5967-04CA-867A-21D016A7CF35}"/>
          </ac:spMkLst>
        </pc:spChg>
        <pc:spChg chg="add mod">
          <ac:chgData name="Clements, William" userId="cbdb0636-a496-422a-8d40-98c53d494d26" providerId="ADAL" clId="{D1353C0F-6881-4C43-AC57-5BB9338761DE}" dt="2022-05-23T14:36:24.891" v="7093" actId="1076"/>
          <ac:spMkLst>
            <pc:docMk/>
            <pc:sldMk cId="1274017965" sldId="276"/>
            <ac:spMk id="9" creationId="{CFE4F4B3-34E9-8C24-20A5-05308374DA18}"/>
          </ac:spMkLst>
        </pc:spChg>
        <pc:spChg chg="add mod">
          <ac:chgData name="Clements, William" userId="cbdb0636-a496-422a-8d40-98c53d494d26" providerId="ADAL" clId="{D1353C0F-6881-4C43-AC57-5BB9338761DE}" dt="2022-05-23T14:36:28.179" v="7094" actId="1076"/>
          <ac:spMkLst>
            <pc:docMk/>
            <pc:sldMk cId="1274017965" sldId="276"/>
            <ac:spMk id="10" creationId="{5486CEE5-A74F-D639-15F3-961756E3B10E}"/>
          </ac:spMkLst>
        </pc:spChg>
        <pc:spChg chg="add mod">
          <ac:chgData name="Clements, William" userId="cbdb0636-a496-422a-8d40-98c53d494d26" providerId="ADAL" clId="{D1353C0F-6881-4C43-AC57-5BB9338761DE}" dt="2022-05-23T14:36:32.058" v="7095" actId="1076"/>
          <ac:spMkLst>
            <pc:docMk/>
            <pc:sldMk cId="1274017965" sldId="276"/>
            <ac:spMk id="11" creationId="{9DC907AE-C167-8C22-85EA-C81B0CCBA817}"/>
          </ac:spMkLst>
        </pc:spChg>
        <pc:picChg chg="add mod">
          <ac:chgData name="Clements, William" userId="cbdb0636-a496-422a-8d40-98c53d494d26" providerId="ADAL" clId="{D1353C0F-6881-4C43-AC57-5BB9338761DE}" dt="2022-05-19T20:17:57.493" v="5933" actId="1076"/>
          <ac:picMkLst>
            <pc:docMk/>
            <pc:sldMk cId="1274017965" sldId="276"/>
            <ac:picMk id="2050" creationId="{F1906B1D-68D4-0F1D-AA6D-AF4E5D5C67FD}"/>
          </ac:picMkLst>
        </pc:picChg>
        <pc:picChg chg="add mod">
          <ac:chgData name="Clements, William" userId="cbdb0636-a496-422a-8d40-98c53d494d26" providerId="ADAL" clId="{D1353C0F-6881-4C43-AC57-5BB9338761DE}" dt="2022-05-19T20:18:44.821" v="5936" actId="14100"/>
          <ac:picMkLst>
            <pc:docMk/>
            <pc:sldMk cId="1274017965" sldId="276"/>
            <ac:picMk id="2052" creationId="{8282D223-A3F6-DD8B-5D0D-5E47EBAFACC8}"/>
          </ac:picMkLst>
        </pc:picChg>
      </pc:sldChg>
      <pc:sldChg chg="addSp delSp modSp new mod modClrScheme chgLayout">
        <pc:chgData name="Clements, William" userId="cbdb0636-a496-422a-8d40-98c53d494d26" providerId="ADAL" clId="{D1353C0F-6881-4C43-AC57-5BB9338761DE}" dt="2022-05-23T14:39:14.994" v="7256" actId="1076"/>
        <pc:sldMkLst>
          <pc:docMk/>
          <pc:sldMk cId="2775280701" sldId="277"/>
        </pc:sldMkLst>
        <pc:spChg chg="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2775280701" sldId="277"/>
            <ac:spMk id="2" creationId="{5F995D41-77F1-AA90-0C25-D0A7C67D227D}"/>
          </ac:spMkLst>
        </pc:spChg>
        <pc:spChg chg="del mod ord">
          <ac:chgData name="Clements, William" userId="cbdb0636-a496-422a-8d40-98c53d494d26" providerId="ADAL" clId="{D1353C0F-6881-4C43-AC57-5BB9338761DE}" dt="2022-05-19T19:16:43.665" v="508" actId="700"/>
          <ac:spMkLst>
            <pc:docMk/>
            <pc:sldMk cId="2775280701" sldId="277"/>
            <ac:spMk id="3" creationId="{A7C9B7DF-4736-03BA-8672-B15D0AA50E57}"/>
          </ac:spMkLst>
        </pc:spChg>
        <pc:spChg chg="add del mod">
          <ac:chgData name="Clements, William" userId="cbdb0636-a496-422a-8d40-98c53d494d26" providerId="ADAL" clId="{D1353C0F-6881-4C43-AC57-5BB9338761DE}" dt="2022-05-19T19:16:35.201" v="504" actId="22"/>
          <ac:spMkLst>
            <pc:docMk/>
            <pc:sldMk cId="2775280701" sldId="277"/>
            <ac:spMk id="5" creationId="{7B8F1C91-6AAD-B752-D1A6-DFE9F285A913}"/>
          </ac:spMkLst>
        </pc:spChg>
        <pc:spChg chg="add mod ord">
          <ac:chgData name="Clements, William" userId="cbdb0636-a496-422a-8d40-98c53d494d26" providerId="ADAL" clId="{D1353C0F-6881-4C43-AC57-5BB9338761DE}" dt="2022-05-19T21:10:57.054" v="6765" actId="113"/>
          <ac:spMkLst>
            <pc:docMk/>
            <pc:sldMk cId="2775280701" sldId="277"/>
            <ac:spMk id="6" creationId="{05243822-3BE2-5218-0828-0E4811CEAA4D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2775280701" sldId="277"/>
            <ac:spMk id="7" creationId="{7A79D9A1-4CA0-69AE-4A98-3FC45C12E393}"/>
          </ac:spMkLst>
        </pc:spChg>
        <pc:spChg chg="add mod">
          <ac:chgData name="Clements, William" userId="cbdb0636-a496-422a-8d40-98c53d494d26" providerId="ADAL" clId="{D1353C0F-6881-4C43-AC57-5BB9338761DE}" dt="2022-05-19T21:05:52.893" v="6490" actId="14100"/>
          <ac:spMkLst>
            <pc:docMk/>
            <pc:sldMk cId="2775280701" sldId="277"/>
            <ac:spMk id="9" creationId="{B7854ABB-6019-0CA3-87AE-878A9189B9AA}"/>
          </ac:spMkLst>
        </pc:spChg>
        <pc:picChg chg="add mod">
          <ac:chgData name="Clements, William" userId="cbdb0636-a496-422a-8d40-98c53d494d26" providerId="ADAL" clId="{D1353C0F-6881-4C43-AC57-5BB9338761DE}" dt="2022-05-23T14:39:14.994" v="7256" actId="1076"/>
          <ac:picMkLst>
            <pc:docMk/>
            <pc:sldMk cId="2775280701" sldId="277"/>
            <ac:picMk id="8" creationId="{A5AD3478-0E19-35DB-EB9C-5CDFEAF1FA3F}"/>
          </ac:picMkLst>
        </pc:picChg>
        <pc:picChg chg="add mod">
          <ac:chgData name="Clements, William" userId="cbdb0636-a496-422a-8d40-98c53d494d26" providerId="ADAL" clId="{D1353C0F-6881-4C43-AC57-5BB9338761DE}" dt="2022-05-23T14:39:14.994" v="7256" actId="1076"/>
          <ac:picMkLst>
            <pc:docMk/>
            <pc:sldMk cId="2775280701" sldId="277"/>
            <ac:picMk id="6146" creationId="{36F7D8E5-A9B1-B901-2C39-FD15DF7DB76E}"/>
          </ac:picMkLst>
        </pc:picChg>
        <pc:picChg chg="add mod">
          <ac:chgData name="Clements, William" userId="cbdb0636-a496-422a-8d40-98c53d494d26" providerId="ADAL" clId="{D1353C0F-6881-4C43-AC57-5BB9338761DE}" dt="2022-05-19T21:10:38.931" v="6755" actId="14100"/>
          <ac:picMkLst>
            <pc:docMk/>
            <pc:sldMk cId="2775280701" sldId="277"/>
            <ac:picMk id="6148" creationId="{37864517-A781-180F-FCE2-E87ED7E6042E}"/>
          </ac:picMkLst>
        </pc:picChg>
        <pc:picChg chg="add mod">
          <ac:chgData name="Clements, William" userId="cbdb0636-a496-422a-8d40-98c53d494d26" providerId="ADAL" clId="{D1353C0F-6881-4C43-AC57-5BB9338761DE}" dt="2022-05-19T20:41:48.593" v="6383" actId="1076"/>
          <ac:picMkLst>
            <pc:docMk/>
            <pc:sldMk cId="2775280701" sldId="277"/>
            <ac:picMk id="6150" creationId="{BD7EF262-271A-0B0F-A53E-5BBEDD1F2335}"/>
          </ac:picMkLst>
        </pc:picChg>
      </pc:sldChg>
      <pc:sldChg chg="addSp modSp new mod">
        <pc:chgData name="Clements, William" userId="cbdb0636-a496-422a-8d40-98c53d494d26" providerId="ADAL" clId="{D1353C0F-6881-4C43-AC57-5BB9338761DE}" dt="2022-05-23T14:38:29.311" v="7250" actId="14"/>
        <pc:sldMkLst>
          <pc:docMk/>
          <pc:sldMk cId="2322413148" sldId="278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322413148" sldId="278"/>
            <ac:spMk id="2" creationId="{ACD9996C-31F7-0961-468E-F3A50F315299}"/>
          </ac:spMkLst>
        </pc:spChg>
        <pc:spChg chg="mod">
          <ac:chgData name="Clements, William" userId="cbdb0636-a496-422a-8d40-98c53d494d26" providerId="ADAL" clId="{D1353C0F-6881-4C43-AC57-5BB9338761DE}" dt="2022-05-23T14:38:29.311" v="7250" actId="14"/>
          <ac:spMkLst>
            <pc:docMk/>
            <pc:sldMk cId="2322413148" sldId="278"/>
            <ac:spMk id="3" creationId="{B436D690-18D9-ED5B-B198-84C139A4F5A7}"/>
          </ac:spMkLst>
        </pc:spChg>
        <pc:picChg chg="add mod">
          <ac:chgData name="Clements, William" userId="cbdb0636-a496-422a-8d40-98c53d494d26" providerId="ADAL" clId="{D1353C0F-6881-4C43-AC57-5BB9338761DE}" dt="2022-05-19T20:19:16.536" v="5941" actId="1076"/>
          <ac:picMkLst>
            <pc:docMk/>
            <pc:sldMk cId="2322413148" sldId="278"/>
            <ac:picMk id="4098" creationId="{856743B9-D112-A757-7265-2351A4286384}"/>
          </ac:picMkLst>
        </pc:picChg>
        <pc:picChg chg="add mod">
          <ac:chgData name="Clements, William" userId="cbdb0636-a496-422a-8d40-98c53d494d26" providerId="ADAL" clId="{D1353C0F-6881-4C43-AC57-5BB9338761DE}" dt="2022-05-19T20:28:38.749" v="6313" actId="1076"/>
          <ac:picMkLst>
            <pc:docMk/>
            <pc:sldMk cId="2322413148" sldId="278"/>
            <ac:picMk id="4100" creationId="{D1FFC8BC-0D4D-FDB2-C7B2-02F65D9C22A7}"/>
          </ac:picMkLst>
        </pc:picChg>
      </pc:sldChg>
      <pc:sldChg chg="addSp delSp modSp new mod modClrScheme chgLayout">
        <pc:chgData name="Clements, William" userId="cbdb0636-a496-422a-8d40-98c53d494d26" providerId="ADAL" clId="{D1353C0F-6881-4C43-AC57-5BB9338761DE}" dt="2022-05-19T21:06:19.790" v="6499" actId="14100"/>
        <pc:sldMkLst>
          <pc:docMk/>
          <pc:sldMk cId="3651368023" sldId="279"/>
        </pc:sldMkLst>
        <pc:spChg chg="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651368023" sldId="279"/>
            <ac:spMk id="2" creationId="{9B08A7AF-5E78-AE06-CA4A-05CF9C10CE80}"/>
          </ac:spMkLst>
        </pc:spChg>
        <pc:spChg chg="del mod ord">
          <ac:chgData name="Clements, William" userId="cbdb0636-a496-422a-8d40-98c53d494d26" providerId="ADAL" clId="{D1353C0F-6881-4C43-AC57-5BB9338761DE}" dt="2022-05-19T19:26:12.073" v="1668" actId="700"/>
          <ac:spMkLst>
            <pc:docMk/>
            <pc:sldMk cId="3651368023" sldId="279"/>
            <ac:spMk id="3" creationId="{8BEAF2EE-73E9-441E-E193-16E5EBB915C1}"/>
          </ac:spMkLst>
        </pc:spChg>
        <pc:spChg chg="del">
          <ac:chgData name="Clements, William" userId="cbdb0636-a496-422a-8d40-98c53d494d26" providerId="ADAL" clId="{D1353C0F-6881-4C43-AC57-5BB9338761DE}" dt="2022-05-19T19:26:12.073" v="1668" actId="700"/>
          <ac:spMkLst>
            <pc:docMk/>
            <pc:sldMk cId="3651368023" sldId="279"/>
            <ac:spMk id="4" creationId="{E97EA458-D7EB-E63F-46C4-6B15622318CF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651368023" sldId="279"/>
            <ac:spMk id="5" creationId="{EDDCE32E-EA29-128B-B993-4CA4DFB2729E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651368023" sldId="279"/>
            <ac:spMk id="6" creationId="{A4A44F9A-607F-0E8E-BBB6-F8A553316E52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651368023" sldId="279"/>
            <ac:spMk id="7" creationId="{0E9D1904-2723-A720-9E9F-C8CBA0881245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651368023" sldId="279"/>
            <ac:spMk id="8" creationId="{68973510-32CC-8CC1-C99F-B949F582CD86}"/>
          </ac:spMkLst>
        </pc:spChg>
        <pc:spChg chg="add mod">
          <ac:chgData name="Clements, William" userId="cbdb0636-a496-422a-8d40-98c53d494d26" providerId="ADAL" clId="{D1353C0F-6881-4C43-AC57-5BB9338761DE}" dt="2022-05-19T21:06:19.790" v="6499" actId="14100"/>
          <ac:spMkLst>
            <pc:docMk/>
            <pc:sldMk cId="3651368023" sldId="279"/>
            <ac:spMk id="12" creationId="{8A0C8D2F-D8FB-7C5F-DB9A-F462FF9F95F9}"/>
          </ac:spMkLst>
        </pc:spChg>
        <pc:picChg chg="add mod">
          <ac:chgData name="Clements, William" userId="cbdb0636-a496-422a-8d40-98c53d494d26" providerId="ADAL" clId="{D1353C0F-6881-4C43-AC57-5BB9338761DE}" dt="2022-05-19T20:18:57.164" v="5939" actId="14100"/>
          <ac:picMkLst>
            <pc:docMk/>
            <pc:sldMk cId="3651368023" sldId="279"/>
            <ac:picMk id="3074" creationId="{64872C91-F51E-D960-348D-7D3A4D811AE4}"/>
          </ac:picMkLst>
        </pc:picChg>
        <pc:picChg chg="add del mod">
          <ac:chgData name="Clements, William" userId="cbdb0636-a496-422a-8d40-98c53d494d26" providerId="ADAL" clId="{D1353C0F-6881-4C43-AC57-5BB9338761DE}" dt="2022-05-19T20:34:17.469" v="6354" actId="478"/>
          <ac:picMkLst>
            <pc:docMk/>
            <pc:sldMk cId="3651368023" sldId="279"/>
            <ac:picMk id="3076" creationId="{87DD2428-5996-F95D-FD20-6D738101CC87}"/>
          </ac:picMkLst>
        </pc:picChg>
        <pc:picChg chg="add mod">
          <ac:chgData name="Clements, William" userId="cbdb0636-a496-422a-8d40-98c53d494d26" providerId="ADAL" clId="{D1353C0F-6881-4C43-AC57-5BB9338761DE}" dt="2022-05-19T20:34:47.430" v="6357" actId="14100"/>
          <ac:picMkLst>
            <pc:docMk/>
            <pc:sldMk cId="3651368023" sldId="279"/>
            <ac:picMk id="3078" creationId="{8526B764-707C-4769-1DBC-A579A38D8263}"/>
          </ac:picMkLst>
        </pc:picChg>
      </pc:sldChg>
      <pc:sldChg chg="addSp delSp modSp new mod modClrScheme chgLayout">
        <pc:chgData name="Clements, William" userId="cbdb0636-a496-422a-8d40-98c53d494d26" providerId="ADAL" clId="{D1353C0F-6881-4C43-AC57-5BB9338761DE}" dt="2022-05-19T20:40:58.715" v="6380"/>
        <pc:sldMkLst>
          <pc:docMk/>
          <pc:sldMk cId="3141855052" sldId="280"/>
        </pc:sldMkLst>
        <pc:spChg chg="del mod ord">
          <ac:chgData name="Clements, William" userId="cbdb0636-a496-422a-8d40-98c53d494d26" providerId="ADAL" clId="{D1353C0F-6881-4C43-AC57-5BB9338761DE}" dt="2022-05-19T19:28:38.759" v="1946" actId="700"/>
          <ac:spMkLst>
            <pc:docMk/>
            <pc:sldMk cId="3141855052" sldId="280"/>
            <ac:spMk id="2" creationId="{4C199E83-F36C-01D9-5515-3E350F0CD32F}"/>
          </ac:spMkLst>
        </pc:spChg>
        <pc:spChg chg="del mod ord">
          <ac:chgData name="Clements, William" userId="cbdb0636-a496-422a-8d40-98c53d494d26" providerId="ADAL" clId="{D1353C0F-6881-4C43-AC57-5BB9338761DE}" dt="2022-05-19T19:28:38.759" v="1946" actId="700"/>
          <ac:spMkLst>
            <pc:docMk/>
            <pc:sldMk cId="3141855052" sldId="280"/>
            <ac:spMk id="3" creationId="{DD7F14C5-F9B3-017B-C173-D4EC1E79B8CE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141855052" sldId="280"/>
            <ac:spMk id="4" creationId="{9F2AA91F-9189-0350-5E38-76D804F30A71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141855052" sldId="280"/>
            <ac:spMk id="5" creationId="{B06C0C9E-AD3E-0863-C697-D3B38771D358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141855052" sldId="280"/>
            <ac:spMk id="6" creationId="{BD4F5F17-29B5-40B6-51B6-BA0596DC5657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141855052" sldId="280"/>
            <ac:spMk id="7" creationId="{AF4A1629-820E-1E37-B31E-952CEBD75FE2}"/>
          </ac:spMkLst>
        </pc:spChg>
        <pc:spChg chg="add 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3141855052" sldId="280"/>
            <ac:spMk id="8" creationId="{B0914592-EDF6-E893-043F-59971B0DC3A6}"/>
          </ac:spMkLst>
        </pc:spChg>
        <pc:picChg chg="add del">
          <ac:chgData name="Clements, William" userId="cbdb0636-a496-422a-8d40-98c53d494d26" providerId="ADAL" clId="{D1353C0F-6881-4C43-AC57-5BB9338761DE}" dt="2022-05-19T20:31:13.345" v="6330"/>
          <ac:picMkLst>
            <pc:docMk/>
            <pc:sldMk cId="3141855052" sldId="280"/>
            <ac:picMk id="7170" creationId="{4F8E6AAA-E26B-80EB-96A3-840DB818A4A3}"/>
          </ac:picMkLst>
        </pc:picChg>
        <pc:picChg chg="add mod">
          <ac:chgData name="Clements, William" userId="cbdb0636-a496-422a-8d40-98c53d494d26" providerId="ADAL" clId="{D1353C0F-6881-4C43-AC57-5BB9338761DE}" dt="2022-05-19T20:31:27.530" v="6334" actId="14100"/>
          <ac:picMkLst>
            <pc:docMk/>
            <pc:sldMk cId="3141855052" sldId="280"/>
            <ac:picMk id="7172" creationId="{95ECBDE6-983A-FB4B-256D-06E3715D1155}"/>
          </ac:picMkLst>
        </pc:picChg>
        <pc:picChg chg="add mod">
          <ac:chgData name="Clements, William" userId="cbdb0636-a496-422a-8d40-98c53d494d26" providerId="ADAL" clId="{D1353C0F-6881-4C43-AC57-5BB9338761DE}" dt="2022-05-19T20:33:17.200" v="6344" actId="14100"/>
          <ac:picMkLst>
            <pc:docMk/>
            <pc:sldMk cId="3141855052" sldId="280"/>
            <ac:picMk id="7174" creationId="{ADB0E1B9-72EE-DA21-554F-EB308AC2641D}"/>
          </ac:picMkLst>
        </pc:picChg>
        <pc:picChg chg="add mod">
          <ac:chgData name="Clements, William" userId="cbdb0636-a496-422a-8d40-98c53d494d26" providerId="ADAL" clId="{D1353C0F-6881-4C43-AC57-5BB9338761DE}" dt="2022-05-19T20:34:01.373" v="6353" actId="1076"/>
          <ac:picMkLst>
            <pc:docMk/>
            <pc:sldMk cId="3141855052" sldId="280"/>
            <ac:picMk id="7176" creationId="{94E91955-0FBE-9F6B-BC7F-0D6B9B538890}"/>
          </ac:picMkLst>
        </pc:picChg>
        <pc:picChg chg="add mod">
          <ac:chgData name="Clements, William" userId="cbdb0636-a496-422a-8d40-98c53d494d26" providerId="ADAL" clId="{D1353C0F-6881-4C43-AC57-5BB9338761DE}" dt="2022-05-19T20:34:00.004" v="6352" actId="1076"/>
          <ac:picMkLst>
            <pc:docMk/>
            <pc:sldMk cId="3141855052" sldId="280"/>
            <ac:picMk id="7178" creationId="{CCB95616-EDDB-E44D-289A-9627C0031241}"/>
          </ac:picMkLst>
        </pc:picChg>
      </pc:sldChg>
      <pc:sldChg chg="modSp add del mod">
        <pc:chgData name="Clements, William" userId="cbdb0636-a496-422a-8d40-98c53d494d26" providerId="ADAL" clId="{D1353C0F-6881-4C43-AC57-5BB9338761DE}" dt="2022-05-19T19:35:21.496" v="2979" actId="2696"/>
        <pc:sldMkLst>
          <pc:docMk/>
          <pc:sldMk cId="2458801685" sldId="281"/>
        </pc:sldMkLst>
        <pc:spChg chg="mod">
          <ac:chgData name="Clements, William" userId="cbdb0636-a496-422a-8d40-98c53d494d26" providerId="ADAL" clId="{D1353C0F-6881-4C43-AC57-5BB9338761DE}" dt="2022-05-19T19:34:56.700" v="2973" actId="21"/>
          <ac:spMkLst>
            <pc:docMk/>
            <pc:sldMk cId="2458801685" sldId="281"/>
            <ac:spMk id="5" creationId="{EDDCE32E-EA29-128B-B993-4CA4DFB2729E}"/>
          </ac:spMkLst>
        </pc:spChg>
      </pc:sldChg>
      <pc:sldChg chg="addSp delSp modSp add mod">
        <pc:chgData name="Clements, William" userId="cbdb0636-a496-422a-8d40-98c53d494d26" providerId="ADAL" clId="{D1353C0F-6881-4C43-AC57-5BB9338761DE}" dt="2022-05-19T20:40:58.715" v="6380"/>
        <pc:sldMkLst>
          <pc:docMk/>
          <pc:sldMk cId="1250643351" sldId="282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250643351" sldId="282"/>
            <ac:spMk id="2" creationId="{9B08A7AF-5E78-AE06-CA4A-05CF9C10CE80}"/>
          </ac:spMkLst>
        </pc:spChg>
        <pc:spChg chg="mod">
          <ac:chgData name="Clements, William" userId="cbdb0636-a496-422a-8d40-98c53d494d26" providerId="ADAL" clId="{D1353C0F-6881-4C43-AC57-5BB9338761DE}" dt="2022-05-19T19:35:18.045" v="2978" actId="14100"/>
          <ac:spMkLst>
            <pc:docMk/>
            <pc:sldMk cId="1250643351" sldId="282"/>
            <ac:spMk id="5" creationId="{EDDCE32E-EA29-128B-B993-4CA4DFB2729E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250643351" sldId="282"/>
            <ac:spMk id="6" creationId="{A4A44F9A-607F-0E8E-BBB6-F8A553316E52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1250643351" sldId="282"/>
            <ac:spMk id="7" creationId="{0E9D1904-2723-A720-9E9F-C8CBA0881245}"/>
          </ac:spMkLst>
        </pc:spChg>
        <pc:spChg chg="del mod">
          <ac:chgData name="Clements, William" userId="cbdb0636-a496-422a-8d40-98c53d494d26" providerId="ADAL" clId="{D1353C0F-6881-4C43-AC57-5BB9338761DE}" dt="2022-05-19T19:35:15.002" v="2977" actId="478"/>
          <ac:spMkLst>
            <pc:docMk/>
            <pc:sldMk cId="1250643351" sldId="282"/>
            <ac:spMk id="8" creationId="{68973510-32CC-8CC1-C99F-B949F582CD86}"/>
          </ac:spMkLst>
        </pc:spChg>
        <pc:picChg chg="add mod">
          <ac:chgData name="Clements, William" userId="cbdb0636-a496-422a-8d40-98c53d494d26" providerId="ADAL" clId="{D1353C0F-6881-4C43-AC57-5BB9338761DE}" dt="2022-05-19T20:31:46.677" v="6337" actId="1076"/>
          <ac:picMkLst>
            <pc:docMk/>
            <pc:sldMk cId="1250643351" sldId="282"/>
            <ac:picMk id="8194" creationId="{E1611E76-C4FE-3638-7565-6156DFF261BC}"/>
          </ac:picMkLst>
        </pc:picChg>
        <pc:picChg chg="add mod">
          <ac:chgData name="Clements, William" userId="cbdb0636-a496-422a-8d40-98c53d494d26" providerId="ADAL" clId="{D1353C0F-6881-4C43-AC57-5BB9338761DE}" dt="2022-05-19T20:32:53.369" v="6340" actId="14100"/>
          <ac:picMkLst>
            <pc:docMk/>
            <pc:sldMk cId="1250643351" sldId="282"/>
            <ac:picMk id="8196" creationId="{473C2EF5-54CD-3F9F-94B5-59CCF23698D2}"/>
          </ac:picMkLst>
        </pc:picChg>
        <pc:picChg chg="add mod">
          <ac:chgData name="Clements, William" userId="cbdb0636-a496-422a-8d40-98c53d494d26" providerId="ADAL" clId="{D1353C0F-6881-4C43-AC57-5BB9338761DE}" dt="2022-05-19T20:35:23.291" v="6360" actId="1076"/>
          <ac:picMkLst>
            <pc:docMk/>
            <pc:sldMk cId="1250643351" sldId="282"/>
            <ac:picMk id="8198" creationId="{3B890C94-2EAB-2675-0427-1DF76C94EEC7}"/>
          </ac:picMkLst>
        </pc:picChg>
        <pc:picChg chg="add mod">
          <ac:chgData name="Clements, William" userId="cbdb0636-a496-422a-8d40-98c53d494d26" providerId="ADAL" clId="{D1353C0F-6881-4C43-AC57-5BB9338761DE}" dt="2022-05-19T20:36:16.592" v="6363" actId="1076"/>
          <ac:picMkLst>
            <pc:docMk/>
            <pc:sldMk cId="1250643351" sldId="282"/>
            <ac:picMk id="8200" creationId="{BFD71749-FEC3-2DEC-1BD2-FCE494321B8E}"/>
          </ac:picMkLst>
        </pc:picChg>
      </pc:sldChg>
      <pc:sldChg chg="addSp delSp modSp new mod modClrScheme chgLayout">
        <pc:chgData name="Clements, William" userId="cbdb0636-a496-422a-8d40-98c53d494d26" providerId="ADAL" clId="{D1353C0F-6881-4C43-AC57-5BB9338761DE}" dt="2022-05-19T21:07:05.135" v="6542" actId="20577"/>
        <pc:sldMkLst>
          <pc:docMk/>
          <pc:sldMk cId="2642321322" sldId="283"/>
        </pc:sldMkLst>
        <pc:spChg chg="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2642321322" sldId="283"/>
            <ac:spMk id="2" creationId="{F6C8BB6F-97E2-2DD6-E26E-7A0A6F74C66C}"/>
          </ac:spMkLst>
        </pc:spChg>
        <pc:spChg chg="del">
          <ac:chgData name="Clements, William" userId="cbdb0636-a496-422a-8d40-98c53d494d26" providerId="ADAL" clId="{D1353C0F-6881-4C43-AC57-5BB9338761DE}" dt="2022-05-19T19:36:19.463" v="2990" actId="700"/>
          <ac:spMkLst>
            <pc:docMk/>
            <pc:sldMk cId="2642321322" sldId="283"/>
            <ac:spMk id="3" creationId="{0AABCF36-1AF2-918C-C564-FB0EC38D201E}"/>
          </ac:spMkLst>
        </pc:spChg>
        <pc:spChg chg="del mod ord">
          <ac:chgData name="Clements, William" userId="cbdb0636-a496-422a-8d40-98c53d494d26" providerId="ADAL" clId="{D1353C0F-6881-4C43-AC57-5BB9338761DE}" dt="2022-05-19T19:36:19.463" v="2990" actId="700"/>
          <ac:spMkLst>
            <pc:docMk/>
            <pc:sldMk cId="2642321322" sldId="283"/>
            <ac:spMk id="4" creationId="{BC137FF5-1E8D-F7A1-4282-5C6367531F37}"/>
          </ac:spMkLst>
        </pc:spChg>
        <pc:spChg chg="del">
          <ac:chgData name="Clements, William" userId="cbdb0636-a496-422a-8d40-98c53d494d26" providerId="ADAL" clId="{D1353C0F-6881-4C43-AC57-5BB9338761DE}" dt="2022-05-19T19:36:19.463" v="2990" actId="700"/>
          <ac:spMkLst>
            <pc:docMk/>
            <pc:sldMk cId="2642321322" sldId="283"/>
            <ac:spMk id="5" creationId="{EC64FEBF-8EBE-A947-60E7-CA6F46F7AC95}"/>
          </ac:spMkLst>
        </pc:spChg>
        <pc:spChg chg="del">
          <ac:chgData name="Clements, William" userId="cbdb0636-a496-422a-8d40-98c53d494d26" providerId="ADAL" clId="{D1353C0F-6881-4C43-AC57-5BB9338761DE}" dt="2022-05-19T19:36:19.463" v="2990" actId="700"/>
          <ac:spMkLst>
            <pc:docMk/>
            <pc:sldMk cId="2642321322" sldId="283"/>
            <ac:spMk id="6" creationId="{C7556AD4-44F7-B3C8-E785-E07979310D0C}"/>
          </ac:spMkLst>
        </pc:spChg>
        <pc:spChg chg="add mod ord">
          <ac:chgData name="Clements, William" userId="cbdb0636-a496-422a-8d40-98c53d494d26" providerId="ADAL" clId="{D1353C0F-6881-4C43-AC57-5BB9338761DE}" dt="2022-05-19T19:56:09.558" v="4151" actId="27636"/>
          <ac:spMkLst>
            <pc:docMk/>
            <pc:sldMk cId="2642321322" sldId="283"/>
            <ac:spMk id="7" creationId="{488D7DED-7D9C-15E8-46E8-252061495B27}"/>
          </ac:spMkLst>
        </pc:spChg>
        <pc:spChg chg="add mod">
          <ac:chgData name="Clements, William" userId="cbdb0636-a496-422a-8d40-98c53d494d26" providerId="ADAL" clId="{D1353C0F-6881-4C43-AC57-5BB9338761DE}" dt="2022-05-19T21:07:05.135" v="6542" actId="20577"/>
          <ac:spMkLst>
            <pc:docMk/>
            <pc:sldMk cId="2642321322" sldId="283"/>
            <ac:spMk id="10" creationId="{911B14BA-990E-63BA-948A-61005B1D3D8F}"/>
          </ac:spMkLst>
        </pc:spChg>
        <pc:picChg chg="add mod">
          <ac:chgData name="Clements, William" userId="cbdb0636-a496-422a-8d40-98c53d494d26" providerId="ADAL" clId="{D1353C0F-6881-4C43-AC57-5BB9338761DE}" dt="2022-05-19T19:37:02.192" v="3042" actId="1076"/>
          <ac:picMkLst>
            <pc:docMk/>
            <pc:sldMk cId="2642321322" sldId="283"/>
            <ac:picMk id="8" creationId="{D7182961-7A0B-A137-993D-80D24973E97E}"/>
          </ac:picMkLst>
        </pc:picChg>
        <pc:picChg chg="add mod">
          <ac:chgData name="Clements, William" userId="cbdb0636-a496-422a-8d40-98c53d494d26" providerId="ADAL" clId="{D1353C0F-6881-4C43-AC57-5BB9338761DE}" dt="2022-05-19T20:37:49.599" v="6365" actId="1076"/>
          <ac:picMkLst>
            <pc:docMk/>
            <pc:sldMk cId="2642321322" sldId="283"/>
            <ac:picMk id="9218" creationId="{1A98D912-A097-42F1-D52F-F441CD8818FB}"/>
          </ac:picMkLst>
        </pc:picChg>
      </pc:sldChg>
      <pc:sldChg chg="addSp modSp new mod">
        <pc:chgData name="Clements, William" userId="cbdb0636-a496-422a-8d40-98c53d494d26" providerId="ADAL" clId="{D1353C0F-6881-4C43-AC57-5BB9338761DE}" dt="2022-05-19T20:40:58.715" v="6380"/>
        <pc:sldMkLst>
          <pc:docMk/>
          <pc:sldMk cId="2016678901" sldId="284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016678901" sldId="284"/>
            <ac:spMk id="2" creationId="{F3C2E792-5C80-5292-C71F-4EDB4FE4B219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016678901" sldId="284"/>
            <ac:spMk id="3" creationId="{CB4268D9-F9F4-B725-83D2-82EECB578BCE}"/>
          </ac:spMkLst>
        </pc:spChg>
        <pc:picChg chg="add mod">
          <ac:chgData name="Clements, William" userId="cbdb0636-a496-422a-8d40-98c53d494d26" providerId="ADAL" clId="{D1353C0F-6881-4C43-AC57-5BB9338761DE}" dt="2022-05-19T20:21:59.303" v="5945" actId="1076"/>
          <ac:picMkLst>
            <pc:docMk/>
            <pc:sldMk cId="2016678901" sldId="284"/>
            <ac:picMk id="5122" creationId="{6D9452C1-FBC9-8868-E431-DCE2C5970D4C}"/>
          </ac:picMkLst>
        </pc:picChg>
      </pc:sldChg>
      <pc:sldChg chg="addSp modSp new mod modClrScheme chgLayout">
        <pc:chgData name="Clements, William" userId="cbdb0636-a496-422a-8d40-98c53d494d26" providerId="ADAL" clId="{D1353C0F-6881-4C43-AC57-5BB9338761DE}" dt="2022-05-25T14:53:24.201" v="7661" actId="20577"/>
        <pc:sldMkLst>
          <pc:docMk/>
          <pc:sldMk cId="4220610894" sldId="285"/>
        </pc:sldMkLst>
        <pc:spChg chg="mod ord">
          <ac:chgData name="Clements, William" userId="cbdb0636-a496-422a-8d40-98c53d494d26" providerId="ADAL" clId="{D1353C0F-6881-4C43-AC57-5BB9338761DE}" dt="2022-05-19T20:40:58.715" v="6380"/>
          <ac:spMkLst>
            <pc:docMk/>
            <pc:sldMk cId="4220610894" sldId="285"/>
            <ac:spMk id="2" creationId="{099CD0D2-CBEB-58C5-AC78-D5974FB73896}"/>
          </ac:spMkLst>
        </pc:spChg>
        <pc:spChg chg="mod ord">
          <ac:chgData name="Clements, William" userId="cbdb0636-a496-422a-8d40-98c53d494d26" providerId="ADAL" clId="{D1353C0F-6881-4C43-AC57-5BB9338761DE}" dt="2022-05-25T14:52:54.329" v="7616" actId="20577"/>
          <ac:spMkLst>
            <pc:docMk/>
            <pc:sldMk cId="4220610894" sldId="285"/>
            <ac:spMk id="3" creationId="{37378BF4-F6C2-79C9-A472-89741E2F2559}"/>
          </ac:spMkLst>
        </pc:spChg>
        <pc:spChg chg="add mod ord">
          <ac:chgData name="Clements, William" userId="cbdb0636-a496-422a-8d40-98c53d494d26" providerId="ADAL" clId="{D1353C0F-6881-4C43-AC57-5BB9338761DE}" dt="2022-05-25T14:53:24.201" v="7661" actId="20577"/>
          <ac:spMkLst>
            <pc:docMk/>
            <pc:sldMk cId="4220610894" sldId="285"/>
            <ac:spMk id="4" creationId="{94DAE537-48FD-7364-0096-FCBE32377124}"/>
          </ac:spMkLst>
        </pc:spChg>
        <pc:picChg chg="add mod">
          <ac:chgData name="Clements, William" userId="cbdb0636-a496-422a-8d40-98c53d494d26" providerId="ADAL" clId="{D1353C0F-6881-4C43-AC57-5BB9338761DE}" dt="2022-05-19T20:39:35.314" v="6369" actId="1076"/>
          <ac:picMkLst>
            <pc:docMk/>
            <pc:sldMk cId="4220610894" sldId="285"/>
            <ac:picMk id="10242" creationId="{84B3E542-2A40-5001-9FBA-5E20DC0A5D9C}"/>
          </ac:picMkLst>
        </pc:picChg>
        <pc:picChg chg="add mod">
          <ac:chgData name="Clements, William" userId="cbdb0636-a496-422a-8d40-98c53d494d26" providerId="ADAL" clId="{D1353C0F-6881-4C43-AC57-5BB9338761DE}" dt="2022-05-19T20:40:24.952" v="6372" actId="1076"/>
          <ac:picMkLst>
            <pc:docMk/>
            <pc:sldMk cId="4220610894" sldId="285"/>
            <ac:picMk id="10244" creationId="{85A388D6-B984-5208-A560-D3BDF1F9800D}"/>
          </ac:picMkLst>
        </pc:picChg>
        <pc:picChg chg="add mod">
          <ac:chgData name="Clements, William" userId="cbdb0636-a496-422a-8d40-98c53d494d26" providerId="ADAL" clId="{D1353C0F-6881-4C43-AC57-5BB9338761DE}" dt="2022-05-19T20:40:42.819" v="6375" actId="14100"/>
          <ac:picMkLst>
            <pc:docMk/>
            <pc:sldMk cId="4220610894" sldId="285"/>
            <ac:picMk id="10246" creationId="{8A28CBE6-5F19-96CB-9CF0-F1215084AC56}"/>
          </ac:picMkLst>
        </pc:picChg>
      </pc:sldChg>
      <pc:sldChg chg="addSp modSp new mod">
        <pc:chgData name="Clements, William" userId="cbdb0636-a496-422a-8d40-98c53d494d26" providerId="ADAL" clId="{D1353C0F-6881-4C43-AC57-5BB9338761DE}" dt="2022-05-19T20:44:10.947" v="6397" actId="14100"/>
        <pc:sldMkLst>
          <pc:docMk/>
          <pc:sldMk cId="2664214179" sldId="286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664214179" sldId="286"/>
            <ac:spMk id="2" creationId="{130564DD-743F-538F-7ECA-3E09ADCAE326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664214179" sldId="286"/>
            <ac:spMk id="3" creationId="{EF95FCB5-C662-6892-9034-08F7E723113E}"/>
          </ac:spMkLst>
        </pc:spChg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664214179" sldId="286"/>
            <ac:spMk id="4" creationId="{8D530EE4-CCD8-B6FA-2F07-49781E6F941F}"/>
          </ac:spMkLst>
        </pc:spChg>
        <pc:picChg chg="add mod">
          <ac:chgData name="Clements, William" userId="cbdb0636-a496-422a-8d40-98c53d494d26" providerId="ADAL" clId="{D1353C0F-6881-4C43-AC57-5BB9338761DE}" dt="2022-05-19T20:42:37.575" v="6387" actId="14100"/>
          <ac:picMkLst>
            <pc:docMk/>
            <pc:sldMk cId="2664214179" sldId="286"/>
            <ac:picMk id="11266" creationId="{32B24B51-4F26-623B-C80C-B41D6C9804E4}"/>
          </ac:picMkLst>
        </pc:picChg>
        <pc:picChg chg="add mod">
          <ac:chgData name="Clements, William" userId="cbdb0636-a496-422a-8d40-98c53d494d26" providerId="ADAL" clId="{D1353C0F-6881-4C43-AC57-5BB9338761DE}" dt="2022-05-19T20:42:52.185" v="6390" actId="1076"/>
          <ac:picMkLst>
            <pc:docMk/>
            <pc:sldMk cId="2664214179" sldId="286"/>
            <ac:picMk id="11268" creationId="{17C5CBBF-78F7-F557-8F12-46637F709335}"/>
          </ac:picMkLst>
        </pc:picChg>
        <pc:picChg chg="add mod">
          <ac:chgData name="Clements, William" userId="cbdb0636-a496-422a-8d40-98c53d494d26" providerId="ADAL" clId="{D1353C0F-6881-4C43-AC57-5BB9338761DE}" dt="2022-05-19T20:44:04.778" v="6395" actId="1076"/>
          <ac:picMkLst>
            <pc:docMk/>
            <pc:sldMk cId="2664214179" sldId="286"/>
            <ac:picMk id="11270" creationId="{E42730BA-B236-F6DC-BC5B-745C706377E0}"/>
          </ac:picMkLst>
        </pc:picChg>
        <pc:picChg chg="add mod">
          <ac:chgData name="Clements, William" userId="cbdb0636-a496-422a-8d40-98c53d494d26" providerId="ADAL" clId="{D1353C0F-6881-4C43-AC57-5BB9338761DE}" dt="2022-05-19T20:44:10.947" v="6397" actId="14100"/>
          <ac:picMkLst>
            <pc:docMk/>
            <pc:sldMk cId="2664214179" sldId="286"/>
            <ac:picMk id="11272" creationId="{C7890FEF-4F54-8147-5101-51203B3F6858}"/>
          </ac:picMkLst>
        </pc:picChg>
      </pc:sldChg>
      <pc:sldChg chg="addSp delSp modSp new mod">
        <pc:chgData name="Clements, William" userId="cbdb0636-a496-422a-8d40-98c53d494d26" providerId="ADAL" clId="{D1353C0F-6881-4C43-AC57-5BB9338761DE}" dt="2022-05-19T20:47:37.950" v="6424" actId="14100"/>
        <pc:sldMkLst>
          <pc:docMk/>
          <pc:sldMk cId="2517809848" sldId="287"/>
        </pc:sldMkLst>
        <pc:spChg chg="mod">
          <ac:chgData name="Clements, William" userId="cbdb0636-a496-422a-8d40-98c53d494d26" providerId="ADAL" clId="{D1353C0F-6881-4C43-AC57-5BB9338761DE}" dt="2022-05-19T20:40:58.715" v="6380"/>
          <ac:spMkLst>
            <pc:docMk/>
            <pc:sldMk cId="2517809848" sldId="287"/>
            <ac:spMk id="2" creationId="{26ADB0F0-E5EC-F2AD-3598-3C1EC1EAD358}"/>
          </ac:spMkLst>
        </pc:spChg>
        <pc:spChg chg="mod">
          <ac:chgData name="Clements, William" userId="cbdb0636-a496-422a-8d40-98c53d494d26" providerId="ADAL" clId="{D1353C0F-6881-4C43-AC57-5BB9338761DE}" dt="2022-05-19T20:44:41.763" v="6415" actId="20577"/>
          <ac:spMkLst>
            <pc:docMk/>
            <pc:sldMk cId="2517809848" sldId="287"/>
            <ac:spMk id="3" creationId="{4F78A56D-00B9-54BC-FCE1-BAC553FD1FC2}"/>
          </ac:spMkLst>
        </pc:spChg>
        <pc:spChg chg="del">
          <ac:chgData name="Clements, William" userId="cbdb0636-a496-422a-8d40-98c53d494d26" providerId="ADAL" clId="{D1353C0F-6881-4C43-AC57-5BB9338761DE}" dt="2022-05-19T20:09:06.362" v="5237"/>
          <ac:spMkLst>
            <pc:docMk/>
            <pc:sldMk cId="2517809848" sldId="287"/>
            <ac:spMk id="4" creationId="{F3BF22BE-4828-F713-9AB4-9385C6EE3E49}"/>
          </ac:spMkLst>
        </pc:spChg>
        <pc:picChg chg="add mod">
          <ac:chgData name="Clements, William" userId="cbdb0636-a496-422a-8d40-98c53d494d26" providerId="ADAL" clId="{D1353C0F-6881-4C43-AC57-5BB9338761DE}" dt="2022-05-19T20:40:58.715" v="6380"/>
          <ac:picMkLst>
            <pc:docMk/>
            <pc:sldMk cId="2517809848" sldId="287"/>
            <ac:picMk id="5" creationId="{B088FDAE-5A80-A5E3-DB8A-45E031B7F183}"/>
          </ac:picMkLst>
        </pc:picChg>
        <pc:picChg chg="add mod">
          <ac:chgData name="Clements, William" userId="cbdb0636-a496-422a-8d40-98c53d494d26" providerId="ADAL" clId="{D1353C0F-6881-4C43-AC57-5BB9338761DE}" dt="2022-05-19T20:45:56.037" v="6418" actId="1076"/>
          <ac:picMkLst>
            <pc:docMk/>
            <pc:sldMk cId="2517809848" sldId="287"/>
            <ac:picMk id="12290" creationId="{FA698CA1-12EE-77D9-08E6-C9B23850DD76}"/>
          </ac:picMkLst>
        </pc:picChg>
        <pc:picChg chg="add mod">
          <ac:chgData name="Clements, William" userId="cbdb0636-a496-422a-8d40-98c53d494d26" providerId="ADAL" clId="{D1353C0F-6881-4C43-AC57-5BB9338761DE}" dt="2022-05-19T20:47:13.145" v="6421" actId="1076"/>
          <ac:picMkLst>
            <pc:docMk/>
            <pc:sldMk cId="2517809848" sldId="287"/>
            <ac:picMk id="12292" creationId="{E9A5D784-9CDB-BD90-D2D8-26C620A5BF06}"/>
          </ac:picMkLst>
        </pc:picChg>
        <pc:picChg chg="add mod">
          <ac:chgData name="Clements, William" userId="cbdb0636-a496-422a-8d40-98c53d494d26" providerId="ADAL" clId="{D1353C0F-6881-4C43-AC57-5BB9338761DE}" dt="2022-05-19T20:47:37.950" v="6424" actId="14100"/>
          <ac:picMkLst>
            <pc:docMk/>
            <pc:sldMk cId="2517809848" sldId="287"/>
            <ac:picMk id="12294" creationId="{269E5C06-5015-4AC6-64E9-C512A5FB6D28}"/>
          </ac:picMkLst>
        </pc:picChg>
      </pc:sldChg>
      <pc:sldChg chg="modSp new mod ord">
        <pc:chgData name="Clements, William" userId="cbdb0636-a496-422a-8d40-98c53d494d26" providerId="ADAL" clId="{D1353C0F-6881-4C43-AC57-5BB9338761DE}" dt="2022-05-20T16:05:00.741" v="7086" actId="20578"/>
        <pc:sldMkLst>
          <pc:docMk/>
          <pc:sldMk cId="3374909968" sldId="288"/>
        </pc:sldMkLst>
        <pc:spChg chg="mod">
          <ac:chgData name="Clements, William" userId="cbdb0636-a496-422a-8d40-98c53d494d26" providerId="ADAL" clId="{D1353C0F-6881-4C43-AC57-5BB9338761DE}" dt="2022-05-19T21:07:26.197" v="6548" actId="20577"/>
          <ac:spMkLst>
            <pc:docMk/>
            <pc:sldMk cId="3374909968" sldId="288"/>
            <ac:spMk id="2" creationId="{E1623E73-B5C1-E86B-3836-51D799E3A206}"/>
          </ac:spMkLst>
        </pc:spChg>
        <pc:spChg chg="mod">
          <ac:chgData name="Clements, William" userId="cbdb0636-a496-422a-8d40-98c53d494d26" providerId="ADAL" clId="{D1353C0F-6881-4C43-AC57-5BB9338761DE}" dt="2022-05-19T21:08:11.244" v="6580"/>
          <ac:spMkLst>
            <pc:docMk/>
            <pc:sldMk cId="3374909968" sldId="288"/>
            <ac:spMk id="3" creationId="{B1CECB92-069A-E7BE-7747-9C864EAE454E}"/>
          </ac:spMkLst>
        </pc:spChg>
      </pc:sldChg>
      <pc:sldChg chg="addSp modSp new mod">
        <pc:chgData name="Clements, William" userId="cbdb0636-a496-422a-8d40-98c53d494d26" providerId="ADAL" clId="{D1353C0F-6881-4C43-AC57-5BB9338761DE}" dt="2022-05-19T21:16:58.275" v="6968" actId="1076"/>
        <pc:sldMkLst>
          <pc:docMk/>
          <pc:sldMk cId="4231206494" sldId="289"/>
        </pc:sldMkLst>
        <pc:spChg chg="mod">
          <ac:chgData name="Clements, William" userId="cbdb0636-a496-422a-8d40-98c53d494d26" providerId="ADAL" clId="{D1353C0F-6881-4C43-AC57-5BB9338761DE}" dt="2022-05-19T21:07:49.016" v="6579" actId="20577"/>
          <ac:spMkLst>
            <pc:docMk/>
            <pc:sldMk cId="4231206494" sldId="289"/>
            <ac:spMk id="2" creationId="{4A098BEA-49AB-8CEF-CF64-B233F1D537A1}"/>
          </ac:spMkLst>
        </pc:spChg>
        <pc:spChg chg="mod">
          <ac:chgData name="Clements, William" userId="cbdb0636-a496-422a-8d40-98c53d494d26" providerId="ADAL" clId="{D1353C0F-6881-4C43-AC57-5BB9338761DE}" dt="2022-05-19T21:13:13.118" v="6943" actId="20577"/>
          <ac:spMkLst>
            <pc:docMk/>
            <pc:sldMk cId="4231206494" sldId="289"/>
            <ac:spMk id="3" creationId="{9A487AC8-BF64-5523-A9D4-AD49EA797201}"/>
          </ac:spMkLst>
        </pc:spChg>
        <pc:spChg chg="mod">
          <ac:chgData name="Clements, William" userId="cbdb0636-a496-422a-8d40-98c53d494d26" providerId="ADAL" clId="{D1353C0F-6881-4C43-AC57-5BB9338761DE}" dt="2022-05-19T21:16:29.763" v="6965" actId="5793"/>
          <ac:spMkLst>
            <pc:docMk/>
            <pc:sldMk cId="4231206494" sldId="289"/>
            <ac:spMk id="4" creationId="{11076775-FB3A-30CA-08BA-04D2E2C05E53}"/>
          </ac:spMkLst>
        </pc:spChg>
        <pc:picChg chg="add mod">
          <ac:chgData name="Clements, William" userId="cbdb0636-a496-422a-8d40-98c53d494d26" providerId="ADAL" clId="{D1353C0F-6881-4C43-AC57-5BB9338761DE}" dt="2022-05-19T21:16:23.296" v="6955" actId="14100"/>
          <ac:picMkLst>
            <pc:docMk/>
            <pc:sldMk cId="4231206494" sldId="289"/>
            <ac:picMk id="13314" creationId="{BD6E1498-C465-9BEA-A335-E2D33F2C04A0}"/>
          </ac:picMkLst>
        </pc:picChg>
        <pc:picChg chg="add mod">
          <ac:chgData name="Clements, William" userId="cbdb0636-a496-422a-8d40-98c53d494d26" providerId="ADAL" clId="{D1353C0F-6881-4C43-AC57-5BB9338761DE}" dt="2022-05-19T21:16:58.275" v="6968" actId="1076"/>
          <ac:picMkLst>
            <pc:docMk/>
            <pc:sldMk cId="4231206494" sldId="289"/>
            <ac:picMk id="13316" creationId="{CECDC2F2-8049-6430-42F8-477CCFD3DCCA}"/>
          </ac:picMkLst>
        </pc:picChg>
      </pc:sldChg>
      <pc:sldChg chg="modSp new mod ord">
        <pc:chgData name="Clements, William" userId="cbdb0636-a496-422a-8d40-98c53d494d26" providerId="ADAL" clId="{D1353C0F-6881-4C43-AC57-5BB9338761DE}" dt="2022-05-19T21:41:43.426" v="6989" actId="20577"/>
        <pc:sldMkLst>
          <pc:docMk/>
          <pc:sldMk cId="3708298948" sldId="290"/>
        </pc:sldMkLst>
        <pc:spChg chg="mod">
          <ac:chgData name="Clements, William" userId="cbdb0636-a496-422a-8d40-98c53d494d26" providerId="ADAL" clId="{D1353C0F-6881-4C43-AC57-5BB9338761DE}" dt="2022-05-19T21:41:43.426" v="6989" actId="20577"/>
          <ac:spMkLst>
            <pc:docMk/>
            <pc:sldMk cId="3708298948" sldId="290"/>
            <ac:spMk id="2" creationId="{C060FE48-FA7D-4776-3085-D6C92E46965B}"/>
          </ac:spMkLst>
        </pc:spChg>
      </pc:sldChg>
      <pc:sldChg chg="add del">
        <pc:chgData name="Clements, William" userId="cbdb0636-a496-422a-8d40-98c53d494d26" providerId="ADAL" clId="{D1353C0F-6881-4C43-AC57-5BB9338761DE}" dt="2022-05-19T21:41:28.683" v="6974" actId="2696"/>
        <pc:sldMkLst>
          <pc:docMk/>
          <pc:sldMk cId="2931946138" sldId="291"/>
        </pc:sldMkLst>
      </pc:sldChg>
      <pc:sldChg chg="add del">
        <pc:chgData name="Clements, William" userId="cbdb0636-a496-422a-8d40-98c53d494d26" providerId="ADAL" clId="{D1353C0F-6881-4C43-AC57-5BB9338761DE}" dt="2022-05-19T21:41:33.641" v="6975" actId="2696"/>
        <pc:sldMkLst>
          <pc:docMk/>
          <pc:sldMk cId="1813927350" sldId="292"/>
        </pc:sldMkLst>
      </pc:sldChg>
      <pc:sldChg chg="add">
        <pc:chgData name="Clements, William" userId="cbdb0636-a496-422a-8d40-98c53d494d26" providerId="ADAL" clId="{D1353C0F-6881-4C43-AC57-5BB9338761DE}" dt="2022-05-19T21:41:22.684" v="6973"/>
        <pc:sldMkLst>
          <pc:docMk/>
          <pc:sldMk cId="3806236530" sldId="293"/>
        </pc:sldMkLst>
      </pc:sldChg>
      <pc:sldChg chg="add">
        <pc:chgData name="Clements, William" userId="cbdb0636-a496-422a-8d40-98c53d494d26" providerId="ADAL" clId="{D1353C0F-6881-4C43-AC57-5BB9338761DE}" dt="2022-05-19T21:42:20.375" v="6992"/>
        <pc:sldMkLst>
          <pc:docMk/>
          <pc:sldMk cId="1532484687" sldId="294"/>
        </pc:sldMkLst>
      </pc:sldChg>
      <pc:sldChg chg="modSp add mod">
        <pc:chgData name="Clements, William" userId="cbdb0636-a496-422a-8d40-98c53d494d26" providerId="ADAL" clId="{D1353C0F-6881-4C43-AC57-5BB9338761DE}" dt="2022-05-23T14:35:53.735" v="7089" actId="1076"/>
        <pc:sldMkLst>
          <pc:docMk/>
          <pc:sldMk cId="659067986" sldId="295"/>
        </pc:sldMkLst>
        <pc:spChg chg="mod">
          <ac:chgData name="Clements, William" userId="cbdb0636-a496-422a-8d40-98c53d494d26" providerId="ADAL" clId="{D1353C0F-6881-4C43-AC57-5BB9338761DE}" dt="2022-05-23T14:35:53.735" v="7089" actId="1076"/>
          <ac:spMkLst>
            <pc:docMk/>
            <pc:sldMk cId="659067986" sldId="295"/>
            <ac:spMk id="3" creationId="{F057E337-E9C6-7775-D3B5-1448937DCAE4}"/>
          </ac:spMkLst>
        </pc:spChg>
      </pc:sldChg>
      <pc:sldChg chg="modSp new mod">
        <pc:chgData name="Clements, William" userId="cbdb0636-a496-422a-8d40-98c53d494d26" providerId="ADAL" clId="{D1353C0F-6881-4C43-AC57-5BB9338761DE}" dt="2022-05-19T21:43:50.994" v="7062" actId="20577"/>
        <pc:sldMkLst>
          <pc:docMk/>
          <pc:sldMk cId="3335394224" sldId="296"/>
        </pc:sldMkLst>
        <pc:spChg chg="mod">
          <ac:chgData name="Clements, William" userId="cbdb0636-a496-422a-8d40-98c53d494d26" providerId="ADAL" clId="{D1353C0F-6881-4C43-AC57-5BB9338761DE}" dt="2022-05-19T21:43:17.957" v="7022" actId="20577"/>
          <ac:spMkLst>
            <pc:docMk/>
            <pc:sldMk cId="3335394224" sldId="296"/>
            <ac:spMk id="2" creationId="{0754760D-B28A-99A7-59FB-9B23BD502BFA}"/>
          </ac:spMkLst>
        </pc:spChg>
        <pc:spChg chg="mod">
          <ac:chgData name="Clements, William" userId="cbdb0636-a496-422a-8d40-98c53d494d26" providerId="ADAL" clId="{D1353C0F-6881-4C43-AC57-5BB9338761DE}" dt="2022-05-19T21:43:50.994" v="7062" actId="20577"/>
          <ac:spMkLst>
            <pc:docMk/>
            <pc:sldMk cId="3335394224" sldId="296"/>
            <ac:spMk id="3" creationId="{6D853E83-E331-EDB4-9012-7A9232C73F8E}"/>
          </ac:spMkLst>
        </pc:spChg>
      </pc:sldChg>
      <pc:sldChg chg="add ord">
        <pc:chgData name="Clements, William" userId="cbdb0636-a496-422a-8d40-98c53d494d26" providerId="ADAL" clId="{D1353C0F-6881-4C43-AC57-5BB9338761DE}" dt="2022-05-20T16:05:41.941" v="7088" actId="20578"/>
        <pc:sldMkLst>
          <pc:docMk/>
          <pc:sldMk cId="4211647993" sldId="297"/>
        </pc:sldMkLst>
      </pc:sldChg>
    </pc:docChg>
  </pc:docChgLst>
  <pc:docChgLst>
    <pc:chgData name="Clements, William" userId="cbdb0636-a496-422a-8d40-98c53d494d26" providerId="ADAL" clId="{C7CB9FD6-2F27-1148-BBA4-5EE137EE9D75}"/>
    <pc:docChg chg="undo custSel addSld delSld modSld sldOrd modSection">
      <pc:chgData name="Clements, William" userId="cbdb0636-a496-422a-8d40-98c53d494d26" providerId="ADAL" clId="{C7CB9FD6-2F27-1148-BBA4-5EE137EE9D75}" dt="2022-10-19T18:33:56.535" v="412" actId="207"/>
      <pc:docMkLst>
        <pc:docMk/>
      </pc:docMkLst>
      <pc:sldChg chg="addSp modSp mod setBg setClrOvrMap">
        <pc:chgData name="Clements, William" userId="cbdb0636-a496-422a-8d40-98c53d494d26" providerId="ADAL" clId="{C7CB9FD6-2F27-1148-BBA4-5EE137EE9D75}" dt="2022-10-17T18:36:28.063" v="410" actId="26606"/>
        <pc:sldMkLst>
          <pc:docMk/>
          <pc:sldMk cId="469078702" sldId="257"/>
        </pc:sldMkLst>
        <pc:spChg chg="mod">
          <ac:chgData name="Clements, William" userId="cbdb0636-a496-422a-8d40-98c53d494d26" providerId="ADAL" clId="{C7CB9FD6-2F27-1148-BBA4-5EE137EE9D75}" dt="2022-10-17T18:36:28.063" v="410" actId="26606"/>
          <ac:spMkLst>
            <pc:docMk/>
            <pc:sldMk cId="469078702" sldId="257"/>
            <ac:spMk id="2" creationId="{79B28C19-9297-4949-A390-313EBC988F81}"/>
          </ac:spMkLst>
        </pc:spChg>
        <pc:spChg chg="mod">
          <ac:chgData name="Clements, William" userId="cbdb0636-a496-422a-8d40-98c53d494d26" providerId="ADAL" clId="{C7CB9FD6-2F27-1148-BBA4-5EE137EE9D75}" dt="2022-10-17T18:36:28.063" v="410" actId="26606"/>
          <ac:spMkLst>
            <pc:docMk/>
            <pc:sldMk cId="469078702" sldId="257"/>
            <ac:spMk id="3" creationId="{6915E242-D6CA-4294-9EE0-7D1C8850B615}"/>
          </ac:spMkLst>
        </pc:spChg>
        <pc:spChg chg="add">
          <ac:chgData name="Clements, William" userId="cbdb0636-a496-422a-8d40-98c53d494d26" providerId="ADAL" clId="{C7CB9FD6-2F27-1148-BBA4-5EE137EE9D75}" dt="2022-10-17T18:36:28.063" v="410" actId="26606"/>
          <ac:spMkLst>
            <pc:docMk/>
            <pc:sldMk cId="469078702" sldId="257"/>
            <ac:spMk id="1035" creationId="{7C9BE72A-4F97-4FA0-AF09-2C65D071CFF3}"/>
          </ac:spMkLst>
        </pc:spChg>
        <pc:picChg chg="add mod ord">
          <ac:chgData name="Clements, William" userId="cbdb0636-a496-422a-8d40-98c53d494d26" providerId="ADAL" clId="{C7CB9FD6-2F27-1148-BBA4-5EE137EE9D75}" dt="2022-10-17T18:36:28.063" v="410" actId="26606"/>
          <ac:picMkLst>
            <pc:docMk/>
            <pc:sldMk cId="469078702" sldId="257"/>
            <ac:picMk id="1026" creationId="{525F011C-C1F5-DE92-8F0A-C81953E50CC7}"/>
          </ac:picMkLst>
        </pc:picChg>
        <pc:picChg chg="add mod ord">
          <ac:chgData name="Clements, William" userId="cbdb0636-a496-422a-8d40-98c53d494d26" providerId="ADAL" clId="{C7CB9FD6-2F27-1148-BBA4-5EE137EE9D75}" dt="2022-10-17T18:36:28.063" v="410" actId="26606"/>
          <ac:picMkLst>
            <pc:docMk/>
            <pc:sldMk cId="469078702" sldId="257"/>
            <ac:picMk id="1028" creationId="{C2DA33BF-4A96-7E88-D80C-5D890F63647E}"/>
          </ac:picMkLst>
        </pc:picChg>
        <pc:picChg chg="add mod">
          <ac:chgData name="Clements, William" userId="cbdb0636-a496-422a-8d40-98c53d494d26" providerId="ADAL" clId="{C7CB9FD6-2F27-1148-BBA4-5EE137EE9D75}" dt="2022-10-17T18:36:28.063" v="410" actId="26606"/>
          <ac:picMkLst>
            <pc:docMk/>
            <pc:sldMk cId="469078702" sldId="257"/>
            <ac:picMk id="1030" creationId="{E8C2642B-FA44-C151-E96B-EEBED9FFF123}"/>
          </ac:picMkLst>
        </pc:picChg>
      </pc:sldChg>
      <pc:sldChg chg="ord">
        <pc:chgData name="Clements, William" userId="cbdb0636-a496-422a-8d40-98c53d494d26" providerId="ADAL" clId="{C7CB9FD6-2F27-1148-BBA4-5EE137EE9D75}" dt="2022-10-17T15:37:43.622" v="0" actId="20578"/>
        <pc:sldMkLst>
          <pc:docMk/>
          <pc:sldMk cId="2322413148" sldId="278"/>
        </pc:sldMkLst>
      </pc:sldChg>
      <pc:sldChg chg="modSp mod">
        <pc:chgData name="Clements, William" userId="cbdb0636-a496-422a-8d40-98c53d494d26" providerId="ADAL" clId="{C7CB9FD6-2F27-1148-BBA4-5EE137EE9D75}" dt="2022-10-17T15:42:52.703" v="31" actId="6549"/>
        <pc:sldMkLst>
          <pc:docMk/>
          <pc:sldMk cId="3651368023" sldId="279"/>
        </pc:sldMkLst>
        <pc:spChg chg="mod">
          <ac:chgData name="Clements, William" userId="cbdb0636-a496-422a-8d40-98c53d494d26" providerId="ADAL" clId="{C7CB9FD6-2F27-1148-BBA4-5EE137EE9D75}" dt="2022-10-17T15:42:49.643" v="30" actId="6549"/>
          <ac:spMkLst>
            <pc:docMk/>
            <pc:sldMk cId="3651368023" sldId="279"/>
            <ac:spMk id="5" creationId="{EDDCE32E-EA29-128B-B993-4CA4DFB2729E}"/>
          </ac:spMkLst>
        </pc:spChg>
        <pc:spChg chg="mod">
          <ac:chgData name="Clements, William" userId="cbdb0636-a496-422a-8d40-98c53d494d26" providerId="ADAL" clId="{C7CB9FD6-2F27-1148-BBA4-5EE137EE9D75}" dt="2022-10-17T15:42:52.703" v="31" actId="6549"/>
          <ac:spMkLst>
            <pc:docMk/>
            <pc:sldMk cId="3651368023" sldId="279"/>
            <ac:spMk id="8" creationId="{68973510-32CC-8CC1-C99F-B949F582CD86}"/>
          </ac:spMkLst>
        </pc:spChg>
      </pc:sldChg>
      <pc:sldChg chg="addSp delSp modSp mod ord modShow">
        <pc:chgData name="Clements, William" userId="cbdb0636-a496-422a-8d40-98c53d494d26" providerId="ADAL" clId="{C7CB9FD6-2F27-1148-BBA4-5EE137EE9D75}" dt="2022-10-17T15:44:02.252" v="57"/>
        <pc:sldMkLst>
          <pc:docMk/>
          <pc:sldMk cId="3141855052" sldId="280"/>
        </pc:sldMkLst>
        <pc:picChg chg="add del mod">
          <ac:chgData name="Clements, William" userId="cbdb0636-a496-422a-8d40-98c53d494d26" providerId="ADAL" clId="{C7CB9FD6-2F27-1148-BBA4-5EE137EE9D75}" dt="2022-10-17T15:44:02.252" v="57"/>
          <ac:picMkLst>
            <pc:docMk/>
            <pc:sldMk cId="3141855052" sldId="280"/>
            <ac:picMk id="2" creationId="{DBA2A81C-22C1-3E47-8DF6-A2680E9BEDBF}"/>
          </ac:picMkLst>
        </pc:picChg>
        <pc:picChg chg="add del mod">
          <ac:chgData name="Clements, William" userId="cbdb0636-a496-422a-8d40-98c53d494d26" providerId="ADAL" clId="{C7CB9FD6-2F27-1148-BBA4-5EE137EE9D75}" dt="2022-10-17T15:44:02.252" v="57"/>
          <ac:picMkLst>
            <pc:docMk/>
            <pc:sldMk cId="3141855052" sldId="280"/>
            <ac:picMk id="3" creationId="{38D449E8-8B9F-CB9C-6EF8-499D0B2A5C4E}"/>
          </ac:picMkLst>
        </pc:picChg>
        <pc:picChg chg="add del">
          <ac:chgData name="Clements, William" userId="cbdb0636-a496-422a-8d40-98c53d494d26" providerId="ADAL" clId="{C7CB9FD6-2F27-1148-BBA4-5EE137EE9D75}" dt="2022-10-17T15:43:59.057" v="55" actId="21"/>
          <ac:picMkLst>
            <pc:docMk/>
            <pc:sldMk cId="3141855052" sldId="280"/>
            <ac:picMk id="7176" creationId="{94E91955-0FBE-9F6B-BC7F-0D6B9B538890}"/>
          </ac:picMkLst>
        </pc:picChg>
        <pc:picChg chg="add del">
          <ac:chgData name="Clements, William" userId="cbdb0636-a496-422a-8d40-98c53d494d26" providerId="ADAL" clId="{C7CB9FD6-2F27-1148-BBA4-5EE137EE9D75}" dt="2022-10-17T15:43:59.057" v="55" actId="21"/>
          <ac:picMkLst>
            <pc:docMk/>
            <pc:sldMk cId="3141855052" sldId="280"/>
            <ac:picMk id="7178" creationId="{CCB95616-EDDB-E44D-289A-9627C0031241}"/>
          </ac:picMkLst>
        </pc:picChg>
      </pc:sldChg>
      <pc:sldChg chg="modSp mod">
        <pc:chgData name="Clements, William" userId="cbdb0636-a496-422a-8d40-98c53d494d26" providerId="ADAL" clId="{C7CB9FD6-2F27-1148-BBA4-5EE137EE9D75}" dt="2022-10-17T15:43:20.243" v="48" actId="20577"/>
        <pc:sldMkLst>
          <pc:docMk/>
          <pc:sldMk cId="1250643351" sldId="282"/>
        </pc:sldMkLst>
        <pc:spChg chg="mod">
          <ac:chgData name="Clements, William" userId="cbdb0636-a496-422a-8d40-98c53d494d26" providerId="ADAL" clId="{C7CB9FD6-2F27-1148-BBA4-5EE137EE9D75}" dt="2022-10-17T15:43:20.243" v="48" actId="20577"/>
          <ac:spMkLst>
            <pc:docMk/>
            <pc:sldMk cId="1250643351" sldId="282"/>
            <ac:spMk id="2" creationId="{9B08A7AF-5E78-AE06-CA4A-05CF9C10CE80}"/>
          </ac:spMkLst>
        </pc:spChg>
        <pc:spChg chg="mod">
          <ac:chgData name="Clements, William" userId="cbdb0636-a496-422a-8d40-98c53d494d26" providerId="ADAL" clId="{C7CB9FD6-2F27-1148-BBA4-5EE137EE9D75}" dt="2022-10-17T15:43:15.533" v="35" actId="20577"/>
          <ac:spMkLst>
            <pc:docMk/>
            <pc:sldMk cId="1250643351" sldId="282"/>
            <ac:spMk id="5" creationId="{EDDCE32E-EA29-128B-B993-4CA4DFB2729E}"/>
          </ac:spMkLst>
        </pc:spChg>
      </pc:sldChg>
      <pc:sldChg chg="ord">
        <pc:chgData name="Clements, William" userId="cbdb0636-a496-422a-8d40-98c53d494d26" providerId="ADAL" clId="{C7CB9FD6-2F27-1148-BBA4-5EE137EE9D75}" dt="2022-10-17T15:45:00.558" v="61" actId="20578"/>
        <pc:sldMkLst>
          <pc:docMk/>
          <pc:sldMk cId="2016678901" sldId="284"/>
        </pc:sldMkLst>
      </pc:sldChg>
      <pc:sldChg chg="addSp modSp mod">
        <pc:chgData name="Clements, William" userId="cbdb0636-a496-422a-8d40-98c53d494d26" providerId="ADAL" clId="{C7CB9FD6-2F27-1148-BBA4-5EE137EE9D75}" dt="2022-10-17T15:58:57.140" v="254"/>
        <pc:sldMkLst>
          <pc:docMk/>
          <pc:sldMk cId="4220610894" sldId="285"/>
        </pc:sldMkLst>
        <pc:spChg chg="mod">
          <ac:chgData name="Clements, William" userId="cbdb0636-a496-422a-8d40-98c53d494d26" providerId="ADAL" clId="{C7CB9FD6-2F27-1148-BBA4-5EE137EE9D75}" dt="2022-10-17T15:47:55.282" v="75" actId="207"/>
          <ac:spMkLst>
            <pc:docMk/>
            <pc:sldMk cId="4220610894" sldId="285"/>
            <ac:spMk id="3" creationId="{37378BF4-F6C2-79C9-A472-89741E2F2559}"/>
          </ac:spMkLst>
        </pc:spChg>
        <pc:spChg chg="mod">
          <ac:chgData name="Clements, William" userId="cbdb0636-a496-422a-8d40-98c53d494d26" providerId="ADAL" clId="{C7CB9FD6-2F27-1148-BBA4-5EE137EE9D75}" dt="2022-10-17T15:47:43.438" v="74" actId="207"/>
          <ac:spMkLst>
            <pc:docMk/>
            <pc:sldMk cId="4220610894" sldId="285"/>
            <ac:spMk id="4" creationId="{94DAE537-48FD-7364-0096-FCBE32377124}"/>
          </ac:spMkLst>
        </pc:spChg>
        <pc:spChg chg="add mod">
          <ac:chgData name="Clements, William" userId="cbdb0636-a496-422a-8d40-98c53d494d26" providerId="ADAL" clId="{C7CB9FD6-2F27-1148-BBA4-5EE137EE9D75}" dt="2022-10-17T15:58:57.140" v="254"/>
          <ac:spMkLst>
            <pc:docMk/>
            <pc:sldMk cId="4220610894" sldId="285"/>
            <ac:spMk id="5" creationId="{9FC96134-A721-7F69-B8AE-B4ECEAF1E92B}"/>
          </ac:spMkLst>
        </pc:spChg>
      </pc:sldChg>
      <pc:sldChg chg="addSp delSp modSp mod">
        <pc:chgData name="Clements, William" userId="cbdb0636-a496-422a-8d40-98c53d494d26" providerId="ADAL" clId="{C7CB9FD6-2F27-1148-BBA4-5EE137EE9D75}" dt="2022-10-17T15:59:13.487" v="260"/>
        <pc:sldMkLst>
          <pc:docMk/>
          <pc:sldMk cId="2664214179" sldId="286"/>
        </pc:sldMkLst>
        <pc:spChg chg="mod">
          <ac:chgData name="Clements, William" userId="cbdb0636-a496-422a-8d40-98c53d494d26" providerId="ADAL" clId="{C7CB9FD6-2F27-1148-BBA4-5EE137EE9D75}" dt="2022-10-17T15:51:31.283" v="160" actId="20577"/>
          <ac:spMkLst>
            <pc:docMk/>
            <pc:sldMk cId="2664214179" sldId="286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48:50.083" v="82" actId="14100"/>
          <ac:spMkLst>
            <pc:docMk/>
            <pc:sldMk cId="2664214179" sldId="286"/>
            <ac:spMk id="4" creationId="{8D530EE4-CCD8-B6FA-2F07-49781E6F941F}"/>
          </ac:spMkLst>
        </pc:spChg>
        <pc:spChg chg="add del mod">
          <ac:chgData name="Clements, William" userId="cbdb0636-a496-422a-8d40-98c53d494d26" providerId="ADAL" clId="{C7CB9FD6-2F27-1148-BBA4-5EE137EE9D75}" dt="2022-10-17T15:59:13.487" v="260"/>
          <ac:spMkLst>
            <pc:docMk/>
            <pc:sldMk cId="2664214179" sldId="286"/>
            <ac:spMk id="6" creationId="{79385570-B28E-BCF2-A4F1-0E79B16BFAED}"/>
          </ac:spMkLst>
        </pc:spChg>
        <pc:spChg chg="add del mod">
          <ac:chgData name="Clements, William" userId="cbdb0636-a496-422a-8d40-98c53d494d26" providerId="ADAL" clId="{C7CB9FD6-2F27-1148-BBA4-5EE137EE9D75}" dt="2022-10-17T15:59:13.060" v="259"/>
          <ac:spMkLst>
            <pc:docMk/>
            <pc:sldMk cId="2664214179" sldId="286"/>
            <ac:spMk id="7" creationId="{A541F550-BB59-3BE7-D6C6-7480A25FEB27}"/>
          </ac:spMkLst>
        </pc:spChg>
        <pc:picChg chg="add mod">
          <ac:chgData name="Clements, William" userId="cbdb0636-a496-422a-8d40-98c53d494d26" providerId="ADAL" clId="{C7CB9FD6-2F27-1148-BBA4-5EE137EE9D75}" dt="2022-10-17T15:49:15.856" v="88" actId="14100"/>
          <ac:picMkLst>
            <pc:docMk/>
            <pc:sldMk cId="2664214179" sldId="286"/>
            <ac:picMk id="5" creationId="{B57EF7EE-4326-AC94-DAF0-C6D29A53C3C8}"/>
          </ac:picMkLst>
        </pc:picChg>
        <pc:picChg chg="del">
          <ac:chgData name="Clements, William" userId="cbdb0636-a496-422a-8d40-98c53d494d26" providerId="ADAL" clId="{C7CB9FD6-2F27-1148-BBA4-5EE137EE9D75}" dt="2022-10-17T15:49:09.821" v="87" actId="478"/>
          <ac:picMkLst>
            <pc:docMk/>
            <pc:sldMk cId="2664214179" sldId="286"/>
            <ac:picMk id="11268" creationId="{17C5CBBF-78F7-F557-8F12-46637F709335}"/>
          </ac:picMkLst>
        </pc:picChg>
        <pc:picChg chg="del">
          <ac:chgData name="Clements, William" userId="cbdb0636-a496-422a-8d40-98c53d494d26" providerId="ADAL" clId="{C7CB9FD6-2F27-1148-BBA4-5EE137EE9D75}" dt="2022-10-17T15:49:07.717" v="86" actId="478"/>
          <ac:picMkLst>
            <pc:docMk/>
            <pc:sldMk cId="2664214179" sldId="286"/>
            <ac:picMk id="11270" creationId="{E42730BA-B236-F6DC-BC5B-745C706377E0}"/>
          </ac:picMkLst>
        </pc:picChg>
        <pc:picChg chg="del">
          <ac:chgData name="Clements, William" userId="cbdb0636-a496-422a-8d40-98c53d494d26" providerId="ADAL" clId="{C7CB9FD6-2F27-1148-BBA4-5EE137EE9D75}" dt="2022-10-17T15:48:55.307" v="84" actId="478"/>
          <ac:picMkLst>
            <pc:docMk/>
            <pc:sldMk cId="2664214179" sldId="286"/>
            <ac:picMk id="11272" creationId="{C7890FEF-4F54-8147-5101-51203B3F6858}"/>
          </ac:picMkLst>
        </pc:picChg>
      </pc:sldChg>
      <pc:sldChg chg="mod modShow">
        <pc:chgData name="Clements, William" userId="cbdb0636-a496-422a-8d40-98c53d494d26" providerId="ADAL" clId="{C7CB9FD6-2F27-1148-BBA4-5EE137EE9D75}" dt="2022-10-17T15:58:07.619" v="250" actId="729"/>
        <pc:sldMkLst>
          <pc:docMk/>
          <pc:sldMk cId="2517809848" sldId="287"/>
        </pc:sldMkLst>
      </pc:sldChg>
      <pc:sldChg chg="addSp delSp modSp new mod">
        <pc:chgData name="Clements, William" userId="cbdb0636-a496-422a-8d40-98c53d494d26" providerId="ADAL" clId="{C7CB9FD6-2F27-1148-BBA4-5EE137EE9D75}" dt="2022-10-17T15:44:12.141" v="60" actId="1076"/>
        <pc:sldMkLst>
          <pc:docMk/>
          <pc:sldMk cId="1366262683" sldId="298"/>
        </pc:sldMkLst>
        <pc:spChg chg="mod">
          <ac:chgData name="Clements, William" userId="cbdb0636-a496-422a-8d40-98c53d494d26" providerId="ADAL" clId="{C7CB9FD6-2F27-1148-BBA4-5EE137EE9D75}" dt="2022-10-17T15:42:21.799" v="16"/>
          <ac:spMkLst>
            <pc:docMk/>
            <pc:sldMk cId="1366262683" sldId="298"/>
            <ac:spMk id="2" creationId="{87EBB3F3-6782-2FAD-540B-11252430BD83}"/>
          </ac:spMkLst>
        </pc:spChg>
        <pc:spChg chg="mod">
          <ac:chgData name="Clements, William" userId="cbdb0636-a496-422a-8d40-98c53d494d26" providerId="ADAL" clId="{C7CB9FD6-2F27-1148-BBA4-5EE137EE9D75}" dt="2022-10-17T15:41:56.972" v="10" actId="20577"/>
          <ac:spMkLst>
            <pc:docMk/>
            <pc:sldMk cId="1366262683" sldId="298"/>
            <ac:spMk id="3" creationId="{DF869A93-573D-7EF6-0BDB-00B008D95899}"/>
          </ac:spMkLst>
        </pc:spChg>
        <pc:spChg chg="mod">
          <ac:chgData name="Clements, William" userId="cbdb0636-a496-422a-8d40-98c53d494d26" providerId="ADAL" clId="{C7CB9FD6-2F27-1148-BBA4-5EE137EE9D75}" dt="2022-10-17T15:41:47.584" v="7" actId="27636"/>
          <ac:spMkLst>
            <pc:docMk/>
            <pc:sldMk cId="1366262683" sldId="298"/>
            <ac:spMk id="4" creationId="{5800A443-46A1-0F22-3D5F-8A3AC1CDC2E8}"/>
          </ac:spMkLst>
        </pc:spChg>
        <pc:spChg chg="mod">
          <ac:chgData name="Clements, William" userId="cbdb0636-a496-422a-8d40-98c53d494d26" providerId="ADAL" clId="{C7CB9FD6-2F27-1148-BBA4-5EE137EE9D75}" dt="2022-10-17T15:41:51.826" v="9" actId="20577"/>
          <ac:spMkLst>
            <pc:docMk/>
            <pc:sldMk cId="1366262683" sldId="298"/>
            <ac:spMk id="6" creationId="{3EB380FE-8697-F1C4-9BCB-05AF510A7F99}"/>
          </ac:spMkLst>
        </pc:spChg>
        <pc:spChg chg="add mod">
          <ac:chgData name="Clements, William" userId="cbdb0636-a496-422a-8d40-98c53d494d26" providerId="ADAL" clId="{C7CB9FD6-2F27-1148-BBA4-5EE137EE9D75}" dt="2022-10-17T15:42:56.747" v="32"/>
          <ac:spMkLst>
            <pc:docMk/>
            <pc:sldMk cId="1366262683" sldId="298"/>
            <ac:spMk id="7" creationId="{5ACC74C7-EB9B-401B-4653-943C510E4E70}"/>
          </ac:spMkLst>
        </pc:spChg>
        <pc:picChg chg="add mod">
          <ac:chgData name="Clements, William" userId="cbdb0636-a496-422a-8d40-98c53d494d26" providerId="ADAL" clId="{C7CB9FD6-2F27-1148-BBA4-5EE137EE9D75}" dt="2022-10-17T15:43:35.892" v="50"/>
          <ac:picMkLst>
            <pc:docMk/>
            <pc:sldMk cId="1366262683" sldId="298"/>
            <ac:picMk id="8" creationId="{848C5362-6636-A388-BCB8-0949D06ED9EC}"/>
          </ac:picMkLst>
        </pc:picChg>
        <pc:picChg chg="add del mod">
          <ac:chgData name="Clements, William" userId="cbdb0636-a496-422a-8d40-98c53d494d26" providerId="ADAL" clId="{C7CB9FD6-2F27-1148-BBA4-5EE137EE9D75}" dt="2022-10-17T15:43:46.325" v="52"/>
          <ac:picMkLst>
            <pc:docMk/>
            <pc:sldMk cId="1366262683" sldId="298"/>
            <ac:picMk id="9" creationId="{815A994E-2AB1-E6E2-5DF6-7F27A20D79D9}"/>
          </ac:picMkLst>
        </pc:picChg>
        <pc:picChg chg="add mod">
          <ac:chgData name="Clements, William" userId="cbdb0636-a496-422a-8d40-98c53d494d26" providerId="ADAL" clId="{C7CB9FD6-2F27-1148-BBA4-5EE137EE9D75}" dt="2022-10-17T15:44:10.560" v="59" actId="1076"/>
          <ac:picMkLst>
            <pc:docMk/>
            <pc:sldMk cId="1366262683" sldId="298"/>
            <ac:picMk id="10" creationId="{A5CFF3BD-1B90-9968-E0BB-1C9EB9233AD3}"/>
          </ac:picMkLst>
        </pc:picChg>
        <pc:picChg chg="add mod">
          <ac:chgData name="Clements, William" userId="cbdb0636-a496-422a-8d40-98c53d494d26" providerId="ADAL" clId="{C7CB9FD6-2F27-1148-BBA4-5EE137EE9D75}" dt="2022-10-17T15:44:12.141" v="60" actId="1076"/>
          <ac:picMkLst>
            <pc:docMk/>
            <pc:sldMk cId="1366262683" sldId="298"/>
            <ac:picMk id="11" creationId="{05A7AD95-CAC9-AFBA-F601-D205FF392CC9}"/>
          </ac:picMkLst>
        </pc:picChg>
      </pc:sldChg>
      <pc:sldChg chg="addSp modSp new mod">
        <pc:chgData name="Clements, William" userId="cbdb0636-a496-422a-8d40-98c53d494d26" providerId="ADAL" clId="{C7CB9FD6-2F27-1148-BBA4-5EE137EE9D75}" dt="2022-10-17T15:43:49.374" v="53"/>
        <pc:sldMkLst>
          <pc:docMk/>
          <pc:sldMk cId="3293345931" sldId="299"/>
        </pc:sldMkLst>
        <pc:spChg chg="mod">
          <ac:chgData name="Clements, William" userId="cbdb0636-a496-422a-8d40-98c53d494d26" providerId="ADAL" clId="{C7CB9FD6-2F27-1148-BBA4-5EE137EE9D75}" dt="2022-10-17T15:42:27.280" v="25" actId="20577"/>
          <ac:spMkLst>
            <pc:docMk/>
            <pc:sldMk cId="3293345931" sldId="299"/>
            <ac:spMk id="2" creationId="{7B5C4C3F-DE7F-4CA1-43AC-0EA79211B699}"/>
          </ac:spMkLst>
        </pc:spChg>
        <pc:spChg chg="mod">
          <ac:chgData name="Clements, William" userId="cbdb0636-a496-422a-8d40-98c53d494d26" providerId="ADAL" clId="{C7CB9FD6-2F27-1148-BBA4-5EE137EE9D75}" dt="2022-10-17T15:42:17.400" v="14" actId="20577"/>
          <ac:spMkLst>
            <pc:docMk/>
            <pc:sldMk cId="3293345931" sldId="299"/>
            <ac:spMk id="3" creationId="{E6A99ED4-8221-71C2-162A-1569FAA8EBF6}"/>
          </ac:spMkLst>
        </pc:spChg>
        <pc:spChg chg="mod">
          <ac:chgData name="Clements, William" userId="cbdb0636-a496-422a-8d40-98c53d494d26" providerId="ADAL" clId="{C7CB9FD6-2F27-1148-BBA4-5EE137EE9D75}" dt="2022-10-17T15:42:42.146" v="28" actId="27636"/>
          <ac:spMkLst>
            <pc:docMk/>
            <pc:sldMk cId="3293345931" sldId="299"/>
            <ac:spMk id="4" creationId="{4D8B20FB-FECE-42C8-A44C-A2ABC32BECC9}"/>
          </ac:spMkLst>
        </pc:spChg>
        <pc:spChg chg="mod">
          <ac:chgData name="Clements, William" userId="cbdb0636-a496-422a-8d40-98c53d494d26" providerId="ADAL" clId="{C7CB9FD6-2F27-1148-BBA4-5EE137EE9D75}" dt="2022-10-17T15:42:42.154" v="29" actId="27636"/>
          <ac:spMkLst>
            <pc:docMk/>
            <pc:sldMk cId="3293345931" sldId="299"/>
            <ac:spMk id="6" creationId="{C5845CAD-FBC5-D144-46B5-537C3AA78301}"/>
          </ac:spMkLst>
        </pc:spChg>
        <pc:spChg chg="add mod">
          <ac:chgData name="Clements, William" userId="cbdb0636-a496-422a-8d40-98c53d494d26" providerId="ADAL" clId="{C7CB9FD6-2F27-1148-BBA4-5EE137EE9D75}" dt="2022-10-17T15:42:58.535" v="33"/>
          <ac:spMkLst>
            <pc:docMk/>
            <pc:sldMk cId="3293345931" sldId="299"/>
            <ac:spMk id="7" creationId="{5832CE1F-15FD-A456-8028-CDB7FD83DA55}"/>
          </ac:spMkLst>
        </pc:spChg>
        <pc:picChg chg="add mod">
          <ac:chgData name="Clements, William" userId="cbdb0636-a496-422a-8d40-98c53d494d26" providerId="ADAL" clId="{C7CB9FD6-2F27-1148-BBA4-5EE137EE9D75}" dt="2022-10-17T15:43:31.362" v="49"/>
          <ac:picMkLst>
            <pc:docMk/>
            <pc:sldMk cId="3293345931" sldId="299"/>
            <ac:picMk id="8" creationId="{C99E71D4-C6BB-F628-7304-4D52DBBB4742}"/>
          </ac:picMkLst>
        </pc:picChg>
        <pc:picChg chg="add mod">
          <ac:chgData name="Clements, William" userId="cbdb0636-a496-422a-8d40-98c53d494d26" providerId="ADAL" clId="{C7CB9FD6-2F27-1148-BBA4-5EE137EE9D75}" dt="2022-10-17T15:43:49.374" v="53"/>
          <ac:picMkLst>
            <pc:docMk/>
            <pc:sldMk cId="3293345931" sldId="299"/>
            <ac:picMk id="9" creationId="{1C568C19-4403-226A-B7EF-006C69B7BE13}"/>
          </ac:picMkLst>
        </pc:picChg>
      </pc:sldChg>
      <pc:sldChg chg="add ord">
        <pc:chgData name="Clements, William" userId="cbdb0636-a496-422a-8d40-98c53d494d26" providerId="ADAL" clId="{C7CB9FD6-2F27-1148-BBA4-5EE137EE9D75}" dt="2022-10-17T15:45:07.154" v="63" actId="20578"/>
        <pc:sldMkLst>
          <pc:docMk/>
          <pc:sldMk cId="1300003270" sldId="300"/>
        </pc:sldMkLst>
      </pc:sldChg>
      <pc:sldChg chg="addSp modSp add mod ord">
        <pc:chgData name="Clements, William" userId="cbdb0636-a496-422a-8d40-98c53d494d26" providerId="ADAL" clId="{C7CB9FD6-2F27-1148-BBA4-5EE137EE9D75}" dt="2022-10-17T15:58:53.755" v="253" actId="1035"/>
        <pc:sldMkLst>
          <pc:docMk/>
          <pc:sldMk cId="2157355290" sldId="301"/>
        </pc:sldMkLst>
        <pc:spChg chg="mod">
          <ac:chgData name="Clements, William" userId="cbdb0636-a496-422a-8d40-98c53d494d26" providerId="ADAL" clId="{C7CB9FD6-2F27-1148-BBA4-5EE137EE9D75}" dt="2022-10-17T15:46:58.725" v="66" actId="27636"/>
          <ac:spMkLst>
            <pc:docMk/>
            <pc:sldMk cId="2157355290" sldId="301"/>
            <ac:spMk id="3" creationId="{37378BF4-F6C2-79C9-A472-89741E2F2559}"/>
          </ac:spMkLst>
        </pc:spChg>
        <pc:spChg chg="mod">
          <ac:chgData name="Clements, William" userId="cbdb0636-a496-422a-8d40-98c53d494d26" providerId="ADAL" clId="{C7CB9FD6-2F27-1148-BBA4-5EE137EE9D75}" dt="2022-10-17T15:46:58.732" v="67" actId="27636"/>
          <ac:spMkLst>
            <pc:docMk/>
            <pc:sldMk cId="2157355290" sldId="301"/>
            <ac:spMk id="4" creationId="{94DAE537-48FD-7364-0096-FCBE32377124}"/>
          </ac:spMkLst>
        </pc:spChg>
        <pc:spChg chg="add mod">
          <ac:chgData name="Clements, William" userId="cbdb0636-a496-422a-8d40-98c53d494d26" providerId="ADAL" clId="{C7CB9FD6-2F27-1148-BBA4-5EE137EE9D75}" dt="2022-10-17T15:58:53.755" v="253" actId="1035"/>
          <ac:spMkLst>
            <pc:docMk/>
            <pc:sldMk cId="2157355290" sldId="301"/>
            <ac:spMk id="5" creationId="{FE38435E-7F9A-8D63-D254-3C5CDFA9ACB0}"/>
          </ac:spMkLst>
        </pc:spChg>
      </pc:sldChg>
      <pc:sldChg chg="modSp add mod">
        <pc:chgData name="Clements, William" userId="cbdb0636-a496-422a-8d40-98c53d494d26" providerId="ADAL" clId="{C7CB9FD6-2F27-1148-BBA4-5EE137EE9D75}" dt="2022-10-17T15:59:52.265" v="264" actId="207"/>
        <pc:sldMkLst>
          <pc:docMk/>
          <pc:sldMk cId="714452604" sldId="302"/>
        </pc:sldMkLst>
        <pc:spChg chg="mod">
          <ac:chgData name="Clements, William" userId="cbdb0636-a496-422a-8d40-98c53d494d26" providerId="ADAL" clId="{C7CB9FD6-2F27-1148-BBA4-5EE137EE9D75}" dt="2022-10-17T15:59:52.265" v="264" actId="207"/>
          <ac:spMkLst>
            <pc:docMk/>
            <pc:sldMk cId="714452604" sldId="302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57:25.773" v="242" actId="14100"/>
          <ac:spMkLst>
            <pc:docMk/>
            <pc:sldMk cId="714452604" sldId="302"/>
            <ac:spMk id="4" creationId="{8D530EE4-CCD8-B6FA-2F07-49781E6F941F}"/>
          </ac:spMkLst>
        </pc:spChg>
        <pc:picChg chg="mod">
          <ac:chgData name="Clements, William" userId="cbdb0636-a496-422a-8d40-98c53d494d26" providerId="ADAL" clId="{C7CB9FD6-2F27-1148-BBA4-5EE137EE9D75}" dt="2022-10-17T15:56:48.975" v="217" actId="1076"/>
          <ac:picMkLst>
            <pc:docMk/>
            <pc:sldMk cId="714452604" sldId="302"/>
            <ac:picMk id="11266" creationId="{32B24B51-4F26-623B-C80C-B41D6C9804E4}"/>
          </ac:picMkLst>
        </pc:picChg>
        <pc:picChg chg="mod">
          <ac:chgData name="Clements, William" userId="cbdb0636-a496-422a-8d40-98c53d494d26" providerId="ADAL" clId="{C7CB9FD6-2F27-1148-BBA4-5EE137EE9D75}" dt="2022-10-17T15:56:53.679" v="219" actId="1076"/>
          <ac:picMkLst>
            <pc:docMk/>
            <pc:sldMk cId="714452604" sldId="302"/>
            <ac:picMk id="11268" creationId="{17C5CBBF-78F7-F557-8F12-46637F709335}"/>
          </ac:picMkLst>
        </pc:picChg>
        <pc:picChg chg="mod">
          <ac:chgData name="Clements, William" userId="cbdb0636-a496-422a-8d40-98c53d494d26" providerId="ADAL" clId="{C7CB9FD6-2F27-1148-BBA4-5EE137EE9D75}" dt="2022-10-17T15:54:42.452" v="187" actId="14100"/>
          <ac:picMkLst>
            <pc:docMk/>
            <pc:sldMk cId="714452604" sldId="302"/>
            <ac:picMk id="11270" creationId="{E42730BA-B236-F6DC-BC5B-745C706377E0}"/>
          </ac:picMkLst>
        </pc:picChg>
      </pc:sldChg>
      <pc:sldChg chg="addSp delSp modSp add mod">
        <pc:chgData name="Clements, William" userId="cbdb0636-a496-422a-8d40-98c53d494d26" providerId="ADAL" clId="{C7CB9FD6-2F27-1148-BBA4-5EE137EE9D75}" dt="2022-10-17T15:59:09.819" v="257"/>
        <pc:sldMkLst>
          <pc:docMk/>
          <pc:sldMk cId="1900506315" sldId="303"/>
        </pc:sldMkLst>
        <pc:spChg chg="mod">
          <ac:chgData name="Clements, William" userId="cbdb0636-a496-422a-8d40-98c53d494d26" providerId="ADAL" clId="{C7CB9FD6-2F27-1148-BBA4-5EE137EE9D75}" dt="2022-10-17T15:53:22.822" v="175" actId="207"/>
          <ac:spMkLst>
            <pc:docMk/>
            <pc:sldMk cId="1900506315" sldId="303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52:17.492" v="170" actId="207"/>
          <ac:spMkLst>
            <pc:docMk/>
            <pc:sldMk cId="1900506315" sldId="303"/>
            <ac:spMk id="4" creationId="{8D530EE4-CCD8-B6FA-2F07-49781E6F941F}"/>
          </ac:spMkLst>
        </pc:spChg>
        <pc:spChg chg="add del mod">
          <ac:chgData name="Clements, William" userId="cbdb0636-a496-422a-8d40-98c53d494d26" providerId="ADAL" clId="{C7CB9FD6-2F27-1148-BBA4-5EE137EE9D75}" dt="2022-10-17T15:59:09.819" v="257"/>
          <ac:spMkLst>
            <pc:docMk/>
            <pc:sldMk cId="1900506315" sldId="303"/>
            <ac:spMk id="6" creationId="{FF21D7AA-F129-D717-0733-65080A92ABD6}"/>
          </ac:spMkLst>
        </pc:spChg>
      </pc:sldChg>
      <pc:sldChg chg="add del ord">
        <pc:chgData name="Clements, William" userId="cbdb0636-a496-422a-8d40-98c53d494d26" providerId="ADAL" clId="{C7CB9FD6-2F27-1148-BBA4-5EE137EE9D75}" dt="2022-10-17T15:59:34.793" v="262" actId="2696"/>
        <pc:sldMkLst>
          <pc:docMk/>
          <pc:sldMk cId="937850758" sldId="304"/>
        </pc:sldMkLst>
      </pc:sldChg>
      <pc:sldChg chg="addSp modSp add mod">
        <pc:chgData name="Clements, William" userId="cbdb0636-a496-422a-8d40-98c53d494d26" providerId="ADAL" clId="{C7CB9FD6-2F27-1148-BBA4-5EE137EE9D75}" dt="2022-10-17T15:59:21.603" v="261"/>
        <pc:sldMkLst>
          <pc:docMk/>
          <pc:sldMk cId="3222490609" sldId="305"/>
        </pc:sldMkLst>
        <pc:spChg chg="mod">
          <ac:chgData name="Clements, William" userId="cbdb0636-a496-422a-8d40-98c53d494d26" providerId="ADAL" clId="{C7CB9FD6-2F27-1148-BBA4-5EE137EE9D75}" dt="2022-10-17T15:53:52.034" v="178" actId="6549"/>
          <ac:spMkLst>
            <pc:docMk/>
            <pc:sldMk cId="3222490609" sldId="305"/>
            <ac:spMk id="3" creationId="{EF95FCB5-C662-6892-9034-08F7E723113E}"/>
          </ac:spMkLst>
        </pc:spChg>
        <pc:spChg chg="add mod">
          <ac:chgData name="Clements, William" userId="cbdb0636-a496-422a-8d40-98c53d494d26" providerId="ADAL" clId="{C7CB9FD6-2F27-1148-BBA4-5EE137EE9D75}" dt="2022-10-17T15:59:21.603" v="261"/>
          <ac:spMkLst>
            <pc:docMk/>
            <pc:sldMk cId="3222490609" sldId="305"/>
            <ac:spMk id="6" creationId="{8C7C1AAD-5609-7685-F094-A0225B4DEB1F}"/>
          </ac:spMkLst>
        </pc:spChg>
      </pc:sldChg>
      <pc:sldChg chg="modSp add mod">
        <pc:chgData name="Clements, William" userId="cbdb0636-a496-422a-8d40-98c53d494d26" providerId="ADAL" clId="{C7CB9FD6-2F27-1148-BBA4-5EE137EE9D75}" dt="2022-10-17T15:53:40.166" v="176"/>
        <pc:sldMkLst>
          <pc:docMk/>
          <pc:sldMk cId="2821250553" sldId="306"/>
        </pc:sldMkLst>
        <pc:spChg chg="mod">
          <ac:chgData name="Clements, William" userId="cbdb0636-a496-422a-8d40-98c53d494d26" providerId="ADAL" clId="{C7CB9FD6-2F27-1148-BBA4-5EE137EE9D75}" dt="2022-10-17T15:53:40.166" v="176"/>
          <ac:spMkLst>
            <pc:docMk/>
            <pc:sldMk cId="2821250553" sldId="306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52:27.029" v="172" actId="207"/>
          <ac:spMkLst>
            <pc:docMk/>
            <pc:sldMk cId="2821250553" sldId="306"/>
            <ac:spMk id="4" creationId="{8D530EE4-CCD8-B6FA-2F07-49781E6F941F}"/>
          </ac:spMkLst>
        </pc:spChg>
      </pc:sldChg>
      <pc:sldChg chg="modSp add mod">
        <pc:chgData name="Clements, William" userId="cbdb0636-a496-422a-8d40-98c53d494d26" providerId="ADAL" clId="{C7CB9FD6-2F27-1148-BBA4-5EE137EE9D75}" dt="2022-10-17T15:53:42.821" v="177"/>
        <pc:sldMkLst>
          <pc:docMk/>
          <pc:sldMk cId="4019283011" sldId="307"/>
        </pc:sldMkLst>
        <pc:spChg chg="mod">
          <ac:chgData name="Clements, William" userId="cbdb0636-a496-422a-8d40-98c53d494d26" providerId="ADAL" clId="{C7CB9FD6-2F27-1148-BBA4-5EE137EE9D75}" dt="2022-10-17T15:53:42.821" v="177"/>
          <ac:spMkLst>
            <pc:docMk/>
            <pc:sldMk cId="4019283011" sldId="307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52:30.958" v="173" actId="207"/>
          <ac:spMkLst>
            <pc:docMk/>
            <pc:sldMk cId="4019283011" sldId="307"/>
            <ac:spMk id="4" creationId="{8D530EE4-CCD8-B6FA-2F07-49781E6F941F}"/>
          </ac:spMkLst>
        </pc:spChg>
      </pc:sldChg>
      <pc:sldChg chg="modSp add del mod ord">
        <pc:chgData name="Clements, William" userId="cbdb0636-a496-422a-8d40-98c53d494d26" providerId="ADAL" clId="{C7CB9FD6-2F27-1148-BBA4-5EE137EE9D75}" dt="2022-10-17T15:59:45.037" v="263" actId="207"/>
        <pc:sldMkLst>
          <pc:docMk/>
          <pc:sldMk cId="4269847495" sldId="308"/>
        </pc:sldMkLst>
        <pc:spChg chg="mod">
          <ac:chgData name="Clements, William" userId="cbdb0636-a496-422a-8d40-98c53d494d26" providerId="ADAL" clId="{C7CB9FD6-2F27-1148-BBA4-5EE137EE9D75}" dt="2022-10-17T15:59:45.037" v="263" actId="207"/>
          <ac:spMkLst>
            <pc:docMk/>
            <pc:sldMk cId="4269847495" sldId="308"/>
            <ac:spMk id="3" creationId="{EF95FCB5-C662-6892-9034-08F7E723113E}"/>
          </ac:spMkLst>
        </pc:spChg>
        <pc:spChg chg="mod">
          <ac:chgData name="Clements, William" userId="cbdb0636-a496-422a-8d40-98c53d494d26" providerId="ADAL" clId="{C7CB9FD6-2F27-1148-BBA4-5EE137EE9D75}" dt="2022-10-17T15:55:49.440" v="201"/>
          <ac:spMkLst>
            <pc:docMk/>
            <pc:sldMk cId="4269847495" sldId="308"/>
            <ac:spMk id="4" creationId="{8D530EE4-CCD8-B6FA-2F07-49781E6F941F}"/>
          </ac:spMkLst>
        </pc:spChg>
        <pc:picChg chg="mod">
          <ac:chgData name="Clements, William" userId="cbdb0636-a496-422a-8d40-98c53d494d26" providerId="ADAL" clId="{C7CB9FD6-2F27-1148-BBA4-5EE137EE9D75}" dt="2022-10-17T15:55:58.295" v="205" actId="1076"/>
          <ac:picMkLst>
            <pc:docMk/>
            <pc:sldMk cId="4269847495" sldId="308"/>
            <ac:picMk id="11268" creationId="{17C5CBBF-78F7-F557-8F12-46637F709335}"/>
          </ac:picMkLst>
        </pc:picChg>
        <pc:picChg chg="mod">
          <ac:chgData name="Clements, William" userId="cbdb0636-a496-422a-8d40-98c53d494d26" providerId="ADAL" clId="{C7CB9FD6-2F27-1148-BBA4-5EE137EE9D75}" dt="2022-10-17T15:55:54.007" v="203" actId="1076"/>
          <ac:picMkLst>
            <pc:docMk/>
            <pc:sldMk cId="4269847495" sldId="308"/>
            <ac:picMk id="11270" creationId="{E42730BA-B236-F6DC-BC5B-745C706377E0}"/>
          </ac:picMkLst>
        </pc:picChg>
      </pc:sldChg>
      <pc:sldChg chg="addSp delSp modSp add mod">
        <pc:chgData name="Clements, William" userId="cbdb0636-a496-422a-8d40-98c53d494d26" providerId="ADAL" clId="{C7CB9FD6-2F27-1148-BBA4-5EE137EE9D75}" dt="2022-10-19T18:33:56.535" v="412" actId="207"/>
        <pc:sldMkLst>
          <pc:docMk/>
          <pc:sldMk cId="1383603991" sldId="309"/>
        </pc:sldMkLst>
        <pc:spChg chg="mod">
          <ac:chgData name="Clements, William" userId="cbdb0636-a496-422a-8d40-98c53d494d26" providerId="ADAL" clId="{C7CB9FD6-2F27-1148-BBA4-5EE137EE9D75}" dt="2022-10-19T18:33:56.535" v="412" actId="207"/>
          <ac:spMkLst>
            <pc:docMk/>
            <pc:sldMk cId="1383603991" sldId="309"/>
            <ac:spMk id="3" creationId="{EF95FCB5-C662-6892-9034-08F7E723113E}"/>
          </ac:spMkLst>
        </pc:spChg>
        <pc:spChg chg="del">
          <ac:chgData name="Clements, William" userId="cbdb0636-a496-422a-8d40-98c53d494d26" providerId="ADAL" clId="{C7CB9FD6-2F27-1148-BBA4-5EE137EE9D75}" dt="2022-10-17T15:57:42.920" v="244" actId="478"/>
          <ac:spMkLst>
            <pc:docMk/>
            <pc:sldMk cId="1383603991" sldId="309"/>
            <ac:spMk id="4" creationId="{8D530EE4-CCD8-B6FA-2F07-49781E6F941F}"/>
          </ac:spMkLst>
        </pc:spChg>
        <pc:spChg chg="add mod">
          <ac:chgData name="Clements, William" userId="cbdb0636-a496-422a-8d40-98c53d494d26" providerId="ADAL" clId="{C7CB9FD6-2F27-1148-BBA4-5EE137EE9D75}" dt="2022-10-17T16:00:41.674" v="399" actId="20577"/>
          <ac:spMkLst>
            <pc:docMk/>
            <pc:sldMk cId="1383603991" sldId="309"/>
            <ac:spMk id="6" creationId="{898E1EE9-4F91-47D3-BAC8-3EA96413CFFA}"/>
          </ac:spMkLst>
        </pc:spChg>
        <pc:picChg chg="add mod">
          <ac:chgData name="Clements, William" userId="cbdb0636-a496-422a-8d40-98c53d494d26" providerId="ADAL" clId="{C7CB9FD6-2F27-1148-BBA4-5EE137EE9D75}" dt="2022-10-17T15:58:02.762" v="249" actId="1076"/>
          <ac:picMkLst>
            <pc:docMk/>
            <pc:sldMk cId="1383603991" sldId="309"/>
            <ac:picMk id="7" creationId="{F67CCF76-3685-4C7B-6A68-2141B027948F}"/>
          </ac:picMkLst>
        </pc:picChg>
        <pc:picChg chg="add mod">
          <ac:chgData name="Clements, William" userId="cbdb0636-a496-422a-8d40-98c53d494d26" providerId="ADAL" clId="{C7CB9FD6-2F27-1148-BBA4-5EE137EE9D75}" dt="2022-10-17T15:58:02.762" v="249" actId="1076"/>
          <ac:picMkLst>
            <pc:docMk/>
            <pc:sldMk cId="1383603991" sldId="309"/>
            <ac:picMk id="8" creationId="{E31CDB08-E442-34E0-595C-D13FE40684D7}"/>
          </ac:picMkLst>
        </pc:picChg>
        <pc:picChg chg="del">
          <ac:chgData name="Clements, William" userId="cbdb0636-a496-422a-8d40-98c53d494d26" providerId="ADAL" clId="{C7CB9FD6-2F27-1148-BBA4-5EE137EE9D75}" dt="2022-10-17T15:57:52.165" v="247" actId="478"/>
          <ac:picMkLst>
            <pc:docMk/>
            <pc:sldMk cId="1383603991" sldId="309"/>
            <ac:picMk id="11266" creationId="{32B24B51-4F26-623B-C80C-B41D6C9804E4}"/>
          </ac:picMkLst>
        </pc:picChg>
        <pc:picChg chg="del">
          <ac:chgData name="Clements, William" userId="cbdb0636-a496-422a-8d40-98c53d494d26" providerId="ADAL" clId="{C7CB9FD6-2F27-1148-BBA4-5EE137EE9D75}" dt="2022-10-17T15:57:50.317" v="246" actId="478"/>
          <ac:picMkLst>
            <pc:docMk/>
            <pc:sldMk cId="1383603991" sldId="309"/>
            <ac:picMk id="11268" creationId="{17C5CBBF-78F7-F557-8F12-46637F709335}"/>
          </ac:picMkLst>
        </pc:picChg>
        <pc:picChg chg="del">
          <ac:chgData name="Clements, William" userId="cbdb0636-a496-422a-8d40-98c53d494d26" providerId="ADAL" clId="{C7CB9FD6-2F27-1148-BBA4-5EE137EE9D75}" dt="2022-10-17T15:57:49.622" v="245" actId="478"/>
          <ac:picMkLst>
            <pc:docMk/>
            <pc:sldMk cId="1383603991" sldId="309"/>
            <ac:picMk id="11270" creationId="{E42730BA-B236-F6DC-BC5B-745C706377E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hyperlink" Target="http://www.psychologytoday.com/blog/the-good-life/200806/other-people-matter-two-examples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://www.psychologytoday.com/blog/the-good-life/200806/other-people-matter-two-examples" TargetMode="External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4B91D-F0E5-40A3-9D20-6310F2107A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8D9B7F-6FCE-4FAF-A0D6-AEA7E8BFF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Happiness vs. Meaning</a:t>
          </a:r>
          <a:endParaRPr lang="en-US"/>
        </a:p>
      </dgm:t>
    </dgm:pt>
    <dgm:pt modelId="{35E4C32B-7DA5-43D1-B9BC-FFBD6497AC15}" type="parTrans" cxnId="{DE12A05C-2DC5-47E9-BAC1-CA0A202E13FE}">
      <dgm:prSet/>
      <dgm:spPr/>
      <dgm:t>
        <a:bodyPr/>
        <a:lstStyle/>
        <a:p>
          <a:endParaRPr lang="en-US"/>
        </a:p>
      </dgm:t>
    </dgm:pt>
    <dgm:pt modelId="{0A6FAC06-C1A4-43EF-BABF-D416D518B158}" type="sibTrans" cxnId="{DE12A05C-2DC5-47E9-BAC1-CA0A202E13FE}">
      <dgm:prSet/>
      <dgm:spPr/>
      <dgm:t>
        <a:bodyPr/>
        <a:lstStyle/>
        <a:p>
          <a:endParaRPr lang="en-US"/>
        </a:p>
      </dgm:t>
    </dgm:pt>
    <dgm:pt modelId="{C3EC90D4-F740-4119-AD7F-A7178C2268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Your why vs your what</a:t>
          </a:r>
          <a:endParaRPr lang="en-US"/>
        </a:p>
      </dgm:t>
    </dgm:pt>
    <dgm:pt modelId="{342BD572-9377-4E78-8017-95ADEEB733AB}" type="parTrans" cxnId="{F5375432-7AFB-4155-871A-8258EE535014}">
      <dgm:prSet/>
      <dgm:spPr/>
      <dgm:t>
        <a:bodyPr/>
        <a:lstStyle/>
        <a:p>
          <a:endParaRPr lang="en-US"/>
        </a:p>
      </dgm:t>
    </dgm:pt>
    <dgm:pt modelId="{B845AC4A-B605-4960-B3DB-D8E0E9D2DB37}" type="sibTrans" cxnId="{F5375432-7AFB-4155-871A-8258EE535014}">
      <dgm:prSet/>
      <dgm:spPr/>
      <dgm:t>
        <a:bodyPr/>
        <a:lstStyle/>
        <a:p>
          <a:endParaRPr lang="en-US"/>
        </a:p>
      </dgm:t>
    </dgm:pt>
    <dgm:pt modelId="{7EB1EC7F-F20A-4316-9A3A-6A293BAC0C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How do we find meaning at work? </a:t>
          </a:r>
          <a:endParaRPr lang="en-US"/>
        </a:p>
      </dgm:t>
    </dgm:pt>
    <dgm:pt modelId="{01B51B52-0FCD-427D-ACCE-26763EFD331F}" type="parTrans" cxnId="{B21F53CD-A51A-4A0F-A1D9-7B1A821FCAED}">
      <dgm:prSet/>
      <dgm:spPr/>
      <dgm:t>
        <a:bodyPr/>
        <a:lstStyle/>
        <a:p>
          <a:endParaRPr lang="en-US"/>
        </a:p>
      </dgm:t>
    </dgm:pt>
    <dgm:pt modelId="{EEA5510B-86EF-4BE0-B371-5F770B7EE7FF}" type="sibTrans" cxnId="{B21F53CD-A51A-4A0F-A1D9-7B1A821FCAED}">
      <dgm:prSet/>
      <dgm:spPr/>
      <dgm:t>
        <a:bodyPr/>
        <a:lstStyle/>
        <a:p>
          <a:endParaRPr lang="en-US"/>
        </a:p>
      </dgm:t>
    </dgm:pt>
    <dgm:pt modelId="{ACDDAFAA-43C0-4236-8FD9-B1E8AEB630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Taker vs Giver</a:t>
          </a:r>
          <a:endParaRPr lang="en-US"/>
        </a:p>
      </dgm:t>
    </dgm:pt>
    <dgm:pt modelId="{092EBCF0-5851-4942-82CF-F3E861A54981}" type="parTrans" cxnId="{F7EE14DB-AC1A-4CAF-A098-91AD162E6984}">
      <dgm:prSet/>
      <dgm:spPr/>
      <dgm:t>
        <a:bodyPr/>
        <a:lstStyle/>
        <a:p>
          <a:endParaRPr lang="en-US"/>
        </a:p>
      </dgm:t>
    </dgm:pt>
    <dgm:pt modelId="{C65032B5-5B0F-4CDD-834C-17133B463D1B}" type="sibTrans" cxnId="{F7EE14DB-AC1A-4CAF-A098-91AD162E6984}">
      <dgm:prSet/>
      <dgm:spPr/>
      <dgm:t>
        <a:bodyPr/>
        <a:lstStyle/>
        <a:p>
          <a:endParaRPr lang="en-US"/>
        </a:p>
      </dgm:t>
    </dgm:pt>
    <dgm:pt modelId="{F5AE8501-3FD1-4696-AEE4-635DE6D2A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Strategies</a:t>
          </a:r>
        </a:p>
      </dgm:t>
    </dgm:pt>
    <dgm:pt modelId="{329FD441-6EE8-4768-972B-EF69F6790D80}" type="parTrans" cxnId="{018404D5-AA14-4009-9C0B-856E05870F97}">
      <dgm:prSet/>
      <dgm:spPr/>
      <dgm:t>
        <a:bodyPr/>
        <a:lstStyle/>
        <a:p>
          <a:endParaRPr lang="en-US"/>
        </a:p>
      </dgm:t>
    </dgm:pt>
    <dgm:pt modelId="{B7F30672-BBAB-4A26-B588-2D78B2CAD2BD}" type="sibTrans" cxnId="{018404D5-AA14-4009-9C0B-856E05870F97}">
      <dgm:prSet/>
      <dgm:spPr/>
      <dgm:t>
        <a:bodyPr/>
        <a:lstStyle/>
        <a:p>
          <a:endParaRPr lang="en-US"/>
        </a:p>
      </dgm:t>
    </dgm:pt>
    <dgm:pt modelId="{DD8247F8-99F8-4EB3-BEA3-C56B2E16F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1. Become a Master Crafter: Give More of Your Talent</a:t>
          </a:r>
          <a:endParaRPr lang="en-US"/>
        </a:p>
      </dgm:t>
    </dgm:pt>
    <dgm:pt modelId="{42923D07-63D7-4611-9881-5184906DD32B}" type="parTrans" cxnId="{7AE88B4E-684F-47CD-B290-066C583266E7}">
      <dgm:prSet/>
      <dgm:spPr/>
      <dgm:t>
        <a:bodyPr/>
        <a:lstStyle/>
        <a:p>
          <a:endParaRPr lang="en-US"/>
        </a:p>
      </dgm:t>
    </dgm:pt>
    <dgm:pt modelId="{319F36B4-53C7-49D4-943C-795645D18E23}" type="sibTrans" cxnId="{7AE88B4E-684F-47CD-B290-066C583266E7}">
      <dgm:prSet/>
      <dgm:spPr/>
      <dgm:t>
        <a:bodyPr/>
        <a:lstStyle/>
        <a:p>
          <a:endParaRPr lang="en-US"/>
        </a:p>
      </dgm:t>
    </dgm:pt>
    <dgm:pt modelId="{2F2359DE-978A-44BD-AB02-45A3942AC4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2. Ignore the What and Heed the Why</a:t>
          </a:r>
          <a:endParaRPr lang="en-US"/>
        </a:p>
      </dgm:t>
    </dgm:pt>
    <dgm:pt modelId="{DA49DF1D-E86D-46F8-AF2A-CB6AE24A5DF5}" type="parTrans" cxnId="{E3CD7490-55A3-4171-93F0-543EB4E2EB88}">
      <dgm:prSet/>
      <dgm:spPr/>
      <dgm:t>
        <a:bodyPr/>
        <a:lstStyle/>
        <a:p>
          <a:endParaRPr lang="en-US"/>
        </a:p>
      </dgm:t>
    </dgm:pt>
    <dgm:pt modelId="{99A8A91A-4FBD-4C7B-A573-57798E22F113}" type="sibTrans" cxnId="{E3CD7490-55A3-4171-93F0-543EB4E2EB88}">
      <dgm:prSet/>
      <dgm:spPr/>
      <dgm:t>
        <a:bodyPr/>
        <a:lstStyle/>
        <a:p>
          <a:endParaRPr lang="en-US"/>
        </a:p>
      </dgm:t>
    </dgm:pt>
    <dgm:pt modelId="{4C415BA3-FBA3-438A-9849-F25D7548C1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3. Remember That </a:t>
          </a:r>
          <a:r>
            <a:rPr lang="en-US" b="1">
              <a:hlinkClick xmlns:r="http://schemas.openxmlformats.org/officeDocument/2006/relationships" r:id="rId1"/>
            </a:rPr>
            <a:t>Other People Matter</a:t>
          </a:r>
          <a:endParaRPr lang="en-US"/>
        </a:p>
      </dgm:t>
    </dgm:pt>
    <dgm:pt modelId="{417121CB-B909-4F7C-8A62-87AA24F24DF6}" type="parTrans" cxnId="{3985018E-97D2-4046-AC77-525A4768AD33}">
      <dgm:prSet/>
      <dgm:spPr/>
      <dgm:t>
        <a:bodyPr/>
        <a:lstStyle/>
        <a:p>
          <a:endParaRPr lang="en-US"/>
        </a:p>
      </dgm:t>
    </dgm:pt>
    <dgm:pt modelId="{8B74DA33-4CB4-4705-BE5E-6AF615A8CDA9}" type="sibTrans" cxnId="{3985018E-97D2-4046-AC77-525A4768AD33}">
      <dgm:prSet/>
      <dgm:spPr/>
      <dgm:t>
        <a:bodyPr/>
        <a:lstStyle/>
        <a:p>
          <a:endParaRPr lang="en-US"/>
        </a:p>
      </dgm:t>
    </dgm:pt>
    <dgm:pt modelId="{7C8A5E6C-D778-4A6B-8AB8-81BCD742752E}">
      <dgm:prSet/>
      <dgm:spPr/>
      <dgm:t>
        <a:bodyPr/>
        <a:lstStyle/>
        <a:p>
          <a:r>
            <a:rPr lang="en-US" b="1"/>
            <a:t>We are in the people business; we solve people’s problems.</a:t>
          </a:r>
          <a:endParaRPr lang="en-US"/>
        </a:p>
      </dgm:t>
    </dgm:pt>
    <dgm:pt modelId="{62E0A761-0F3B-44A0-B3A5-F90EC437C7A7}" type="parTrans" cxnId="{975C5317-C423-410E-B292-689728E3D3C3}">
      <dgm:prSet/>
      <dgm:spPr/>
      <dgm:t>
        <a:bodyPr/>
        <a:lstStyle/>
        <a:p>
          <a:endParaRPr lang="en-US"/>
        </a:p>
      </dgm:t>
    </dgm:pt>
    <dgm:pt modelId="{57A8B047-BE83-4175-B794-DE4EF54E6263}" type="sibTrans" cxnId="{975C5317-C423-410E-B292-689728E3D3C3}">
      <dgm:prSet/>
      <dgm:spPr/>
      <dgm:t>
        <a:bodyPr/>
        <a:lstStyle/>
        <a:p>
          <a:endParaRPr lang="en-US"/>
        </a:p>
      </dgm:t>
    </dgm:pt>
    <dgm:pt modelId="{9C30DA93-9B88-40C5-8349-806CD6596620}" type="pres">
      <dgm:prSet presAssocID="{A2E4B91D-F0E5-40A3-9D20-6310F2107AEB}" presName="root" presStyleCnt="0">
        <dgm:presLayoutVars>
          <dgm:dir/>
          <dgm:resizeHandles val="exact"/>
        </dgm:presLayoutVars>
      </dgm:prSet>
      <dgm:spPr/>
    </dgm:pt>
    <dgm:pt modelId="{091D0648-7DDF-4D5B-BB43-ECC885748121}" type="pres">
      <dgm:prSet presAssocID="{258D9B7F-6FCE-4FAF-A0D6-AEA7E8BFF948}" presName="compNode" presStyleCnt="0"/>
      <dgm:spPr/>
    </dgm:pt>
    <dgm:pt modelId="{F69DFD62-E94D-4434-AA91-68015DD75036}" type="pres">
      <dgm:prSet presAssocID="{258D9B7F-6FCE-4FAF-A0D6-AEA7E8BFF948}" presName="bgRect" presStyleLbl="bgShp" presStyleIdx="0" presStyleCnt="3"/>
      <dgm:spPr/>
    </dgm:pt>
    <dgm:pt modelId="{A7423950-9C52-41E8-BA12-8BF24CAC7FFB}" type="pres">
      <dgm:prSet presAssocID="{258D9B7F-6FCE-4FAF-A0D6-AEA7E8BFF948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34D920F6-3EA0-4F57-97BD-2B7CCDD9E3DD}" type="pres">
      <dgm:prSet presAssocID="{258D9B7F-6FCE-4FAF-A0D6-AEA7E8BFF948}" presName="spaceRect" presStyleCnt="0"/>
      <dgm:spPr/>
    </dgm:pt>
    <dgm:pt modelId="{A77BCEAE-3E6E-485E-A25E-09514525DD13}" type="pres">
      <dgm:prSet presAssocID="{258D9B7F-6FCE-4FAF-A0D6-AEA7E8BFF948}" presName="parTx" presStyleLbl="revTx" presStyleIdx="0" presStyleCnt="6">
        <dgm:presLayoutVars>
          <dgm:chMax val="0"/>
          <dgm:chPref val="0"/>
        </dgm:presLayoutVars>
      </dgm:prSet>
      <dgm:spPr/>
    </dgm:pt>
    <dgm:pt modelId="{BA29EB60-FCD7-4A82-8AEB-6DDA01364BE9}" type="pres">
      <dgm:prSet presAssocID="{258D9B7F-6FCE-4FAF-A0D6-AEA7E8BFF948}" presName="desTx" presStyleLbl="revTx" presStyleIdx="1" presStyleCnt="6">
        <dgm:presLayoutVars/>
      </dgm:prSet>
      <dgm:spPr/>
    </dgm:pt>
    <dgm:pt modelId="{93916EAE-68C0-4DF4-BA5C-A99B672FC6B4}" type="pres">
      <dgm:prSet presAssocID="{0A6FAC06-C1A4-43EF-BABF-D416D518B158}" presName="sibTrans" presStyleCnt="0"/>
      <dgm:spPr/>
    </dgm:pt>
    <dgm:pt modelId="{D5A79909-E3CE-4435-91ED-7C7EE2C86854}" type="pres">
      <dgm:prSet presAssocID="{7EB1EC7F-F20A-4316-9A3A-6A293BAC0CA6}" presName="compNode" presStyleCnt="0"/>
      <dgm:spPr/>
    </dgm:pt>
    <dgm:pt modelId="{500C499D-BADD-4BC8-B56E-4BA78C9C84DD}" type="pres">
      <dgm:prSet presAssocID="{7EB1EC7F-F20A-4316-9A3A-6A293BAC0CA6}" presName="bgRect" presStyleLbl="bgShp" presStyleIdx="1" presStyleCnt="3"/>
      <dgm:spPr/>
    </dgm:pt>
    <dgm:pt modelId="{751E5D78-83B4-4BA3-A9AE-98006F2C3D23}" type="pres">
      <dgm:prSet presAssocID="{7EB1EC7F-F20A-4316-9A3A-6A293BAC0CA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4DC698E-C126-4D7B-B6BB-03DB83033B4D}" type="pres">
      <dgm:prSet presAssocID="{7EB1EC7F-F20A-4316-9A3A-6A293BAC0CA6}" presName="spaceRect" presStyleCnt="0"/>
      <dgm:spPr/>
    </dgm:pt>
    <dgm:pt modelId="{963B9E5E-DB44-41FB-BFAB-E130BDD6BC26}" type="pres">
      <dgm:prSet presAssocID="{7EB1EC7F-F20A-4316-9A3A-6A293BAC0CA6}" presName="parTx" presStyleLbl="revTx" presStyleIdx="2" presStyleCnt="6">
        <dgm:presLayoutVars>
          <dgm:chMax val="0"/>
          <dgm:chPref val="0"/>
        </dgm:presLayoutVars>
      </dgm:prSet>
      <dgm:spPr/>
    </dgm:pt>
    <dgm:pt modelId="{530FFA77-014B-401C-9DB4-C068FFBC3534}" type="pres">
      <dgm:prSet presAssocID="{7EB1EC7F-F20A-4316-9A3A-6A293BAC0CA6}" presName="desTx" presStyleLbl="revTx" presStyleIdx="3" presStyleCnt="6">
        <dgm:presLayoutVars/>
      </dgm:prSet>
      <dgm:spPr/>
    </dgm:pt>
    <dgm:pt modelId="{760528DE-3997-4195-B908-5E7E4BC117A7}" type="pres">
      <dgm:prSet presAssocID="{EEA5510B-86EF-4BE0-B371-5F770B7EE7FF}" presName="sibTrans" presStyleCnt="0"/>
      <dgm:spPr/>
    </dgm:pt>
    <dgm:pt modelId="{246CAF26-AB13-4391-AF12-6725A1400DB0}" type="pres">
      <dgm:prSet presAssocID="{F5AE8501-3FD1-4696-AEE4-635DE6D2AEDD}" presName="compNode" presStyleCnt="0"/>
      <dgm:spPr/>
    </dgm:pt>
    <dgm:pt modelId="{AB0C5330-3504-40CF-BCCB-04B8798FC751}" type="pres">
      <dgm:prSet presAssocID="{F5AE8501-3FD1-4696-AEE4-635DE6D2AEDD}" presName="bgRect" presStyleLbl="bgShp" presStyleIdx="2" presStyleCnt="3"/>
      <dgm:spPr/>
    </dgm:pt>
    <dgm:pt modelId="{170DAABB-9109-4432-8772-BE0FAE31D107}" type="pres">
      <dgm:prSet presAssocID="{F5AE8501-3FD1-4696-AEE4-635DE6D2AED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DFC01E6-1835-4E17-9BE7-FA29FC31A79C}" type="pres">
      <dgm:prSet presAssocID="{F5AE8501-3FD1-4696-AEE4-635DE6D2AEDD}" presName="spaceRect" presStyleCnt="0"/>
      <dgm:spPr/>
    </dgm:pt>
    <dgm:pt modelId="{C7B9EE0C-6656-4B15-AC68-2F5640896406}" type="pres">
      <dgm:prSet presAssocID="{F5AE8501-3FD1-4696-AEE4-635DE6D2AEDD}" presName="parTx" presStyleLbl="revTx" presStyleIdx="4" presStyleCnt="6">
        <dgm:presLayoutVars>
          <dgm:chMax val="0"/>
          <dgm:chPref val="0"/>
        </dgm:presLayoutVars>
      </dgm:prSet>
      <dgm:spPr/>
    </dgm:pt>
    <dgm:pt modelId="{03A4B67D-23FC-459A-A06F-FE62CEC55B68}" type="pres">
      <dgm:prSet presAssocID="{F5AE8501-3FD1-4696-AEE4-635DE6D2AEDD}" presName="desTx" presStyleLbl="revTx" presStyleIdx="5" presStyleCnt="6">
        <dgm:presLayoutVars/>
      </dgm:prSet>
      <dgm:spPr/>
    </dgm:pt>
  </dgm:ptLst>
  <dgm:cxnLst>
    <dgm:cxn modelId="{53631505-0D9A-43A8-82A3-23B314B29A5B}" type="presOf" srcId="{2F2359DE-978A-44BD-AB02-45A3942AC4B3}" destId="{03A4B67D-23FC-459A-A06F-FE62CEC55B68}" srcOrd="0" destOrd="1" presId="urn:microsoft.com/office/officeart/2018/2/layout/IconVerticalSolidList"/>
    <dgm:cxn modelId="{975C5317-C423-410E-B292-689728E3D3C3}" srcId="{4C415BA3-FBA3-438A-9849-F25D7548C1A3}" destId="{7C8A5E6C-D778-4A6B-8AB8-81BCD742752E}" srcOrd="0" destOrd="0" parTransId="{62E0A761-0F3B-44A0-B3A5-F90EC437C7A7}" sibTransId="{57A8B047-BE83-4175-B794-DE4EF54E6263}"/>
    <dgm:cxn modelId="{9212402D-D982-43F0-AF79-6524C19F6221}" type="presOf" srcId="{258D9B7F-6FCE-4FAF-A0D6-AEA7E8BFF948}" destId="{A77BCEAE-3E6E-485E-A25E-09514525DD13}" srcOrd="0" destOrd="0" presId="urn:microsoft.com/office/officeart/2018/2/layout/IconVerticalSolidList"/>
    <dgm:cxn modelId="{F5375432-7AFB-4155-871A-8258EE535014}" srcId="{258D9B7F-6FCE-4FAF-A0D6-AEA7E8BFF948}" destId="{C3EC90D4-F740-4119-AD7F-A7178C2268E4}" srcOrd="0" destOrd="0" parTransId="{342BD572-9377-4E78-8017-95ADEEB733AB}" sibTransId="{B845AC4A-B605-4960-B3DB-D8E0E9D2DB37}"/>
    <dgm:cxn modelId="{94933845-6384-4ED0-99D9-6AD9F74A6C8A}" type="presOf" srcId="{7C8A5E6C-D778-4A6B-8AB8-81BCD742752E}" destId="{03A4B67D-23FC-459A-A06F-FE62CEC55B68}" srcOrd="0" destOrd="3" presId="urn:microsoft.com/office/officeart/2018/2/layout/IconVerticalSolidList"/>
    <dgm:cxn modelId="{AD18E747-73AB-4CD4-BD75-6C91D8BE192D}" type="presOf" srcId="{ACDDAFAA-43C0-4236-8FD9-B1E8AEB63016}" destId="{530FFA77-014B-401C-9DB4-C068FFBC3534}" srcOrd="0" destOrd="0" presId="urn:microsoft.com/office/officeart/2018/2/layout/IconVerticalSolidList"/>
    <dgm:cxn modelId="{7AE88B4E-684F-47CD-B290-066C583266E7}" srcId="{F5AE8501-3FD1-4696-AEE4-635DE6D2AEDD}" destId="{DD8247F8-99F8-4EB3-BEA3-C56B2E16F11F}" srcOrd="0" destOrd="0" parTransId="{42923D07-63D7-4611-9881-5184906DD32B}" sibTransId="{319F36B4-53C7-49D4-943C-795645D18E23}"/>
    <dgm:cxn modelId="{0CC11853-8D78-4019-91BE-346153420907}" type="presOf" srcId="{A2E4B91D-F0E5-40A3-9D20-6310F2107AEB}" destId="{9C30DA93-9B88-40C5-8349-806CD6596620}" srcOrd="0" destOrd="0" presId="urn:microsoft.com/office/officeart/2018/2/layout/IconVerticalSolidList"/>
    <dgm:cxn modelId="{DE12A05C-2DC5-47E9-BAC1-CA0A202E13FE}" srcId="{A2E4B91D-F0E5-40A3-9D20-6310F2107AEB}" destId="{258D9B7F-6FCE-4FAF-A0D6-AEA7E8BFF948}" srcOrd="0" destOrd="0" parTransId="{35E4C32B-7DA5-43D1-B9BC-FFBD6497AC15}" sibTransId="{0A6FAC06-C1A4-43EF-BABF-D416D518B158}"/>
    <dgm:cxn modelId="{3985018E-97D2-4046-AC77-525A4768AD33}" srcId="{F5AE8501-3FD1-4696-AEE4-635DE6D2AEDD}" destId="{4C415BA3-FBA3-438A-9849-F25D7548C1A3}" srcOrd="2" destOrd="0" parTransId="{417121CB-B909-4F7C-8A62-87AA24F24DF6}" sibTransId="{8B74DA33-4CB4-4705-BE5E-6AF615A8CDA9}"/>
    <dgm:cxn modelId="{E3CD7490-55A3-4171-93F0-543EB4E2EB88}" srcId="{F5AE8501-3FD1-4696-AEE4-635DE6D2AEDD}" destId="{2F2359DE-978A-44BD-AB02-45A3942AC4B3}" srcOrd="1" destOrd="0" parTransId="{DA49DF1D-E86D-46F8-AF2A-CB6AE24A5DF5}" sibTransId="{99A8A91A-4FBD-4C7B-A573-57798E22F113}"/>
    <dgm:cxn modelId="{24F67C9D-BCE6-45DF-8A7C-4753B343A2DB}" type="presOf" srcId="{DD8247F8-99F8-4EB3-BEA3-C56B2E16F11F}" destId="{03A4B67D-23FC-459A-A06F-FE62CEC55B68}" srcOrd="0" destOrd="0" presId="urn:microsoft.com/office/officeart/2018/2/layout/IconVerticalSolidList"/>
    <dgm:cxn modelId="{9F0137AC-9869-4B39-BA0F-85511D284337}" type="presOf" srcId="{F5AE8501-3FD1-4696-AEE4-635DE6D2AEDD}" destId="{C7B9EE0C-6656-4B15-AC68-2F5640896406}" srcOrd="0" destOrd="0" presId="urn:microsoft.com/office/officeart/2018/2/layout/IconVerticalSolidList"/>
    <dgm:cxn modelId="{9D06EFCA-DEEE-4E37-8121-03F0568B4726}" type="presOf" srcId="{7EB1EC7F-F20A-4316-9A3A-6A293BAC0CA6}" destId="{963B9E5E-DB44-41FB-BFAB-E130BDD6BC26}" srcOrd="0" destOrd="0" presId="urn:microsoft.com/office/officeart/2018/2/layout/IconVerticalSolidList"/>
    <dgm:cxn modelId="{B21F53CD-A51A-4A0F-A1D9-7B1A821FCAED}" srcId="{A2E4B91D-F0E5-40A3-9D20-6310F2107AEB}" destId="{7EB1EC7F-F20A-4316-9A3A-6A293BAC0CA6}" srcOrd="1" destOrd="0" parTransId="{01B51B52-0FCD-427D-ACCE-26763EFD331F}" sibTransId="{EEA5510B-86EF-4BE0-B371-5F770B7EE7FF}"/>
    <dgm:cxn modelId="{FFCF76D3-31CE-4DF4-8F50-980B88C95999}" type="presOf" srcId="{4C415BA3-FBA3-438A-9849-F25D7548C1A3}" destId="{03A4B67D-23FC-459A-A06F-FE62CEC55B68}" srcOrd="0" destOrd="2" presId="urn:microsoft.com/office/officeart/2018/2/layout/IconVerticalSolidList"/>
    <dgm:cxn modelId="{018404D5-AA14-4009-9C0B-856E05870F97}" srcId="{A2E4B91D-F0E5-40A3-9D20-6310F2107AEB}" destId="{F5AE8501-3FD1-4696-AEE4-635DE6D2AEDD}" srcOrd="2" destOrd="0" parTransId="{329FD441-6EE8-4768-972B-EF69F6790D80}" sibTransId="{B7F30672-BBAB-4A26-B588-2D78B2CAD2BD}"/>
    <dgm:cxn modelId="{F7EE14DB-AC1A-4CAF-A098-91AD162E6984}" srcId="{7EB1EC7F-F20A-4316-9A3A-6A293BAC0CA6}" destId="{ACDDAFAA-43C0-4236-8FD9-B1E8AEB63016}" srcOrd="0" destOrd="0" parTransId="{092EBCF0-5851-4942-82CF-F3E861A54981}" sibTransId="{C65032B5-5B0F-4CDD-834C-17133B463D1B}"/>
    <dgm:cxn modelId="{98CBF1E9-F50B-4BC5-8B01-F2501216456F}" type="presOf" srcId="{C3EC90D4-F740-4119-AD7F-A7178C2268E4}" destId="{BA29EB60-FCD7-4A82-8AEB-6DDA01364BE9}" srcOrd="0" destOrd="0" presId="urn:microsoft.com/office/officeart/2018/2/layout/IconVerticalSolidList"/>
    <dgm:cxn modelId="{B9EDE41A-D220-4277-88D2-76FEC6AD8581}" type="presParOf" srcId="{9C30DA93-9B88-40C5-8349-806CD6596620}" destId="{091D0648-7DDF-4D5B-BB43-ECC885748121}" srcOrd="0" destOrd="0" presId="urn:microsoft.com/office/officeart/2018/2/layout/IconVerticalSolidList"/>
    <dgm:cxn modelId="{B6170307-7FB7-46D2-801B-18D4F6F0F992}" type="presParOf" srcId="{091D0648-7DDF-4D5B-BB43-ECC885748121}" destId="{F69DFD62-E94D-4434-AA91-68015DD75036}" srcOrd="0" destOrd="0" presId="urn:microsoft.com/office/officeart/2018/2/layout/IconVerticalSolidList"/>
    <dgm:cxn modelId="{F5F675BF-1C1E-4D53-80ED-0E3209E85993}" type="presParOf" srcId="{091D0648-7DDF-4D5B-BB43-ECC885748121}" destId="{A7423950-9C52-41E8-BA12-8BF24CAC7FFB}" srcOrd="1" destOrd="0" presId="urn:microsoft.com/office/officeart/2018/2/layout/IconVerticalSolidList"/>
    <dgm:cxn modelId="{192AF5F5-5CD1-4679-96E2-C38C8A6388DB}" type="presParOf" srcId="{091D0648-7DDF-4D5B-BB43-ECC885748121}" destId="{34D920F6-3EA0-4F57-97BD-2B7CCDD9E3DD}" srcOrd="2" destOrd="0" presId="urn:microsoft.com/office/officeart/2018/2/layout/IconVerticalSolidList"/>
    <dgm:cxn modelId="{CBCC3DF5-F040-4CD3-AD74-170DD0AB8C96}" type="presParOf" srcId="{091D0648-7DDF-4D5B-BB43-ECC885748121}" destId="{A77BCEAE-3E6E-485E-A25E-09514525DD13}" srcOrd="3" destOrd="0" presId="urn:microsoft.com/office/officeart/2018/2/layout/IconVerticalSolidList"/>
    <dgm:cxn modelId="{1E2C5C68-A3A4-465C-B2CD-CD0965BFDBDC}" type="presParOf" srcId="{091D0648-7DDF-4D5B-BB43-ECC885748121}" destId="{BA29EB60-FCD7-4A82-8AEB-6DDA01364BE9}" srcOrd="4" destOrd="0" presId="urn:microsoft.com/office/officeart/2018/2/layout/IconVerticalSolidList"/>
    <dgm:cxn modelId="{EAD6A094-8B1C-4314-B893-D3954313ABA5}" type="presParOf" srcId="{9C30DA93-9B88-40C5-8349-806CD6596620}" destId="{93916EAE-68C0-4DF4-BA5C-A99B672FC6B4}" srcOrd="1" destOrd="0" presId="urn:microsoft.com/office/officeart/2018/2/layout/IconVerticalSolidList"/>
    <dgm:cxn modelId="{50D36969-ECAB-4BEE-9CA9-13E2F943A78D}" type="presParOf" srcId="{9C30DA93-9B88-40C5-8349-806CD6596620}" destId="{D5A79909-E3CE-4435-91ED-7C7EE2C86854}" srcOrd="2" destOrd="0" presId="urn:microsoft.com/office/officeart/2018/2/layout/IconVerticalSolidList"/>
    <dgm:cxn modelId="{BEBC56AF-12F3-446F-ABE1-1D62B1C0DF46}" type="presParOf" srcId="{D5A79909-E3CE-4435-91ED-7C7EE2C86854}" destId="{500C499D-BADD-4BC8-B56E-4BA78C9C84DD}" srcOrd="0" destOrd="0" presId="urn:microsoft.com/office/officeart/2018/2/layout/IconVerticalSolidList"/>
    <dgm:cxn modelId="{F2893413-A472-42E7-9AE2-5556EE72ED43}" type="presParOf" srcId="{D5A79909-E3CE-4435-91ED-7C7EE2C86854}" destId="{751E5D78-83B4-4BA3-A9AE-98006F2C3D23}" srcOrd="1" destOrd="0" presId="urn:microsoft.com/office/officeart/2018/2/layout/IconVerticalSolidList"/>
    <dgm:cxn modelId="{A7A6AF76-CA0D-4B38-94F3-031900E6C99F}" type="presParOf" srcId="{D5A79909-E3CE-4435-91ED-7C7EE2C86854}" destId="{E4DC698E-C126-4D7B-B6BB-03DB83033B4D}" srcOrd="2" destOrd="0" presId="urn:microsoft.com/office/officeart/2018/2/layout/IconVerticalSolidList"/>
    <dgm:cxn modelId="{72698B68-DF31-464C-9153-53A4E5B8E763}" type="presParOf" srcId="{D5A79909-E3CE-4435-91ED-7C7EE2C86854}" destId="{963B9E5E-DB44-41FB-BFAB-E130BDD6BC26}" srcOrd="3" destOrd="0" presId="urn:microsoft.com/office/officeart/2018/2/layout/IconVerticalSolidList"/>
    <dgm:cxn modelId="{3A43D0BA-2947-4917-9379-5CAF73C81EFF}" type="presParOf" srcId="{D5A79909-E3CE-4435-91ED-7C7EE2C86854}" destId="{530FFA77-014B-401C-9DB4-C068FFBC3534}" srcOrd="4" destOrd="0" presId="urn:microsoft.com/office/officeart/2018/2/layout/IconVerticalSolidList"/>
    <dgm:cxn modelId="{A40DA388-C376-49FD-8556-434682A02213}" type="presParOf" srcId="{9C30DA93-9B88-40C5-8349-806CD6596620}" destId="{760528DE-3997-4195-B908-5E7E4BC117A7}" srcOrd="3" destOrd="0" presId="urn:microsoft.com/office/officeart/2018/2/layout/IconVerticalSolidList"/>
    <dgm:cxn modelId="{FE737C89-244F-4DA3-90D7-5E9E8F3F802C}" type="presParOf" srcId="{9C30DA93-9B88-40C5-8349-806CD6596620}" destId="{246CAF26-AB13-4391-AF12-6725A1400DB0}" srcOrd="4" destOrd="0" presId="urn:microsoft.com/office/officeart/2018/2/layout/IconVerticalSolidList"/>
    <dgm:cxn modelId="{C28A1A7E-1184-45DA-B193-2F9E8D9B04F7}" type="presParOf" srcId="{246CAF26-AB13-4391-AF12-6725A1400DB0}" destId="{AB0C5330-3504-40CF-BCCB-04B8798FC751}" srcOrd="0" destOrd="0" presId="urn:microsoft.com/office/officeart/2018/2/layout/IconVerticalSolidList"/>
    <dgm:cxn modelId="{B7050129-1E04-439A-87DD-0662D9E7096A}" type="presParOf" srcId="{246CAF26-AB13-4391-AF12-6725A1400DB0}" destId="{170DAABB-9109-4432-8772-BE0FAE31D107}" srcOrd="1" destOrd="0" presId="urn:microsoft.com/office/officeart/2018/2/layout/IconVerticalSolidList"/>
    <dgm:cxn modelId="{AFC82850-9034-4232-B228-CB7D4B5B1732}" type="presParOf" srcId="{246CAF26-AB13-4391-AF12-6725A1400DB0}" destId="{6DFC01E6-1835-4E17-9BE7-FA29FC31A79C}" srcOrd="2" destOrd="0" presId="urn:microsoft.com/office/officeart/2018/2/layout/IconVerticalSolidList"/>
    <dgm:cxn modelId="{8BC33D8E-593D-4905-8F00-4AF1E4EAB614}" type="presParOf" srcId="{246CAF26-AB13-4391-AF12-6725A1400DB0}" destId="{C7B9EE0C-6656-4B15-AC68-2F5640896406}" srcOrd="3" destOrd="0" presId="urn:microsoft.com/office/officeart/2018/2/layout/IconVerticalSolidList"/>
    <dgm:cxn modelId="{F228D4DA-418A-49EC-B906-C0C19C270123}" type="presParOf" srcId="{246CAF26-AB13-4391-AF12-6725A1400DB0}" destId="{03A4B67D-23FC-459A-A06F-FE62CEC55B6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DFD62-E94D-4434-AA91-68015DD7503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23950-9C52-41E8-BA12-8BF24CAC7FF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BCEAE-3E6E-485E-A25E-09514525DD13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Happiness vs. Meaning</a:t>
          </a:r>
          <a:endParaRPr lang="en-US" sz="2500" kern="1200"/>
        </a:p>
      </dsp:txBody>
      <dsp:txXfrm>
        <a:off x="1435590" y="531"/>
        <a:ext cx="4732020" cy="1242935"/>
      </dsp:txXfrm>
    </dsp:sp>
    <dsp:sp modelId="{BA29EB60-FCD7-4A82-8AEB-6DDA01364BE9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Your why vs your what</a:t>
          </a:r>
          <a:endParaRPr lang="en-US" sz="1200" kern="1200"/>
        </a:p>
      </dsp:txBody>
      <dsp:txXfrm>
        <a:off x="6167610" y="531"/>
        <a:ext cx="4347989" cy="1242935"/>
      </dsp:txXfrm>
    </dsp:sp>
    <dsp:sp modelId="{500C499D-BADD-4BC8-B56E-4BA78C9C84D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E5D78-83B4-4BA3-A9AE-98006F2C3D2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B9E5E-DB44-41FB-BFAB-E130BDD6BC26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How do we find meaning at work? </a:t>
          </a:r>
          <a:endParaRPr lang="en-US" sz="2500" kern="1200"/>
        </a:p>
      </dsp:txBody>
      <dsp:txXfrm>
        <a:off x="1435590" y="1554201"/>
        <a:ext cx="4732020" cy="1242935"/>
      </dsp:txXfrm>
    </dsp:sp>
    <dsp:sp modelId="{530FFA77-014B-401C-9DB4-C068FFBC3534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Taker vs Giver</a:t>
          </a:r>
          <a:endParaRPr lang="en-US" sz="1200" kern="1200"/>
        </a:p>
      </dsp:txBody>
      <dsp:txXfrm>
        <a:off x="6167610" y="1554201"/>
        <a:ext cx="4347989" cy="1242935"/>
      </dsp:txXfrm>
    </dsp:sp>
    <dsp:sp modelId="{AB0C5330-3504-40CF-BCCB-04B8798FC75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DAABB-9109-4432-8772-BE0FAE31D10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9EE0C-6656-4B15-AC68-2F5640896406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Strategies</a:t>
          </a:r>
        </a:p>
      </dsp:txBody>
      <dsp:txXfrm>
        <a:off x="1435590" y="3107870"/>
        <a:ext cx="4732020" cy="1242935"/>
      </dsp:txXfrm>
    </dsp:sp>
    <dsp:sp modelId="{03A4B67D-23FC-459A-A06F-FE62CEC55B68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1. Become a Master Crafter: Give More of Your Talent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2. Ignore the What and Heed the Why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3. Remember That </a:t>
          </a:r>
          <a:r>
            <a:rPr lang="en-US" sz="1200" b="1" kern="1200">
              <a:hlinkClick xmlns:r="http://schemas.openxmlformats.org/officeDocument/2006/relationships" r:id="rId7"/>
            </a:rPr>
            <a:t>Other People Matter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We are in the people business; we solve people’s problems.</a:t>
          </a:r>
          <a:endParaRPr lang="en-US" sz="1200" kern="1200"/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087BA-04FB-FE44-B0DD-D46F5CF2EB5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DD54-A9C2-7C4A-866E-216BBC67E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ggia.berkeley.edu/practice/how_would_you_treat_a_friend" TargetMode="External"/><Relationship Id="rId13" Type="http://schemas.openxmlformats.org/officeDocument/2006/relationships/hyperlink" Target="http://ggia.berkeley.edu/practice/overcoming_a_fear" TargetMode="External"/><Relationship Id="rId3" Type="http://schemas.openxmlformats.org/officeDocument/2006/relationships/hyperlink" Target="https://greatergood.berkeley.edu/quizzes/take_quiz/stress_and_anxiety" TargetMode="External"/><Relationship Id="rId7" Type="http://schemas.openxmlformats.org/officeDocument/2006/relationships/hyperlink" Target="http://ggia.berkeley.edu/practice/self_compassionate_letter" TargetMode="External"/><Relationship Id="rId12" Type="http://schemas.openxmlformats.org/officeDocument/2006/relationships/hyperlink" Target="http://greatergood.berkeley.edu/raising_happiness/post/managing_stres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ergood.berkeley.edu/article/item/try_selfcompassion/" TargetMode="External"/><Relationship Id="rId11" Type="http://schemas.openxmlformats.org/officeDocument/2006/relationships/hyperlink" Target="http://greatergood.berkeley.edu/article/item/a_little_meditation_goes_a_long_way/" TargetMode="External"/><Relationship Id="rId5" Type="http://schemas.openxmlformats.org/officeDocument/2006/relationships/hyperlink" Target="http://ggia.berkeley.edu/practice/finding_silver_linings" TargetMode="External"/><Relationship Id="rId10" Type="http://schemas.openxmlformats.org/officeDocument/2006/relationships/hyperlink" Target="http://greatergood.berkeley.edu/article/item/book_review_spark" TargetMode="External"/><Relationship Id="rId4" Type="http://schemas.openxmlformats.org/officeDocument/2006/relationships/hyperlink" Target="http://ggia.berkeley.edu/practice/expressive_writing" TargetMode="External"/><Relationship Id="rId9" Type="http://schemas.openxmlformats.org/officeDocument/2006/relationships/hyperlink" Target="http://greatergood.berkeley.edu/article/research_digest/green_exercise_improves_mental_health#green_exercise_improves_mental_health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1BA79-C379-42A9-8948-E4070781F8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8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https://greatergood.berkeley.edu/quizzes/take_quiz/stress_and_anxiety</a:t>
            </a:r>
            <a:endParaRPr lang="en-US" sz="1200" dirty="0"/>
          </a:p>
          <a:p>
            <a:r>
              <a:rPr lang="en-US" dirty="0"/>
              <a:t>Here are three suggestions for countering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 through difficult feelings.</a:t>
            </a:r>
            <a:r>
              <a:rPr lang="en-US" dirty="0"/>
              <a:t> The practice of </a:t>
            </a:r>
            <a:r>
              <a:rPr lang="en-US" dirty="0">
                <a:hlinkClick r:id="rId4"/>
              </a:rPr>
              <a:t>Expressive Writing</a:t>
            </a:r>
            <a:r>
              <a:rPr lang="en-US" dirty="0"/>
              <a:t> allows you to give voice to your deepest emotions and thoughts surrounding a challenge you’re going through, which can help reduce stress and boost happiness in the long term.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Find the Silver Lining</a:t>
            </a:r>
            <a:r>
              <a:rPr lang="en-US" b="1" dirty="0"/>
              <a:t>.</a:t>
            </a:r>
            <a:r>
              <a:rPr lang="en-US" dirty="0"/>
              <a:t> Although it might be cliche, the habit of looking on the bright side of a situation may actually counter pessimism and depression.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Take care of yourself.</a:t>
            </a:r>
            <a:r>
              <a:rPr lang="en-US" dirty="0"/>
              <a:t> Practicing </a:t>
            </a:r>
            <a:r>
              <a:rPr lang="en-US" dirty="0">
                <a:hlinkClick r:id="rId6"/>
              </a:rPr>
              <a:t>self-compassion</a:t>
            </a:r>
            <a:r>
              <a:rPr lang="en-US" dirty="0"/>
              <a:t> rather than self-criticism in the face of difficult situations leads to better outcomes. Consider writing a </a:t>
            </a:r>
            <a:r>
              <a:rPr lang="en-US" dirty="0">
                <a:hlinkClick r:id="rId7"/>
              </a:rPr>
              <a:t>Self-Compassionate Letter </a:t>
            </a:r>
            <a:r>
              <a:rPr lang="en-US" dirty="0"/>
              <a:t>to help you develop compassion, understanding, and acceptance toward a part of yourself that you dislike. If you have trouble, ask yourself: </a:t>
            </a:r>
            <a:r>
              <a:rPr lang="en-US" dirty="0">
                <a:hlinkClick r:id="rId8"/>
              </a:rPr>
              <a:t>How would you treat a friend?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Find activities to de-stress.</a:t>
            </a:r>
            <a:r>
              <a:rPr lang="en-US" dirty="0"/>
              <a:t> Spend time in </a:t>
            </a:r>
            <a:r>
              <a:rPr lang="en-US" dirty="0">
                <a:hlinkClick r:id="rId9"/>
              </a:rPr>
              <a:t>nature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exercise</a:t>
            </a:r>
            <a:r>
              <a:rPr lang="en-US" dirty="0"/>
              <a:t>, or </a:t>
            </a:r>
            <a:r>
              <a:rPr lang="en-US" dirty="0">
                <a:hlinkClick r:id="rId11"/>
              </a:rPr>
              <a:t>meditate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hlinkClick r:id="rId12"/>
              </a:rPr>
              <a:t>Lower stress at home</a:t>
            </a:r>
            <a:r>
              <a:rPr lang="en-US" dirty="0"/>
              <a:t> with Christine Carter’s tips.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hlinkClick r:id="rId13"/>
              </a:rPr>
              <a:t>Overcome a Fear</a:t>
            </a:r>
            <a:r>
              <a:rPr lang="en-US" b="1" dirty="0"/>
              <a:t>.</a:t>
            </a:r>
            <a:r>
              <a:rPr lang="en-US" dirty="0"/>
              <a:t> If a mild, everyday fear is at the heart of your anxiety, this practice of slowly confronting it may help you cope.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1BA79-C379-42A9-8948-E4070781F8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7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1BA79-C379-42A9-8948-E4070781F8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9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1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7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9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4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5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9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5A80-B2ED-4217-BDCE-B0488C82321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A4FC8-EBF3-4E5F-AE6F-38EC9891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62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g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eatergood.berkeley.edu/quizzes/take_quiz/stress_and_anxie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gif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C9BE72A-4F97-4FA0-AF09-2C65D071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28C19-9297-4949-A390-313EBC988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072047"/>
            <a:ext cx="10506456" cy="1130994"/>
          </a:xfrm>
        </p:spPr>
        <p:txBody>
          <a:bodyPr>
            <a:normAutofit/>
          </a:bodyPr>
          <a:lstStyle/>
          <a:p>
            <a:r>
              <a:rPr lang="en-US" sz="5200"/>
              <a:t>CSE 170 Technical Teamwork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5E242-D6CA-4294-9EE0-7D1C8850B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374756"/>
            <a:ext cx="10506456" cy="752188"/>
          </a:xfrm>
        </p:spPr>
        <p:txBody>
          <a:bodyPr>
            <a:normAutofit/>
          </a:bodyPr>
          <a:lstStyle/>
          <a:p>
            <a:r>
              <a:rPr lang="en-US" sz="1900"/>
              <a:t>W. Clements</a:t>
            </a:r>
          </a:p>
          <a:p>
            <a:r>
              <a:rPr lang="en-US" sz="1900"/>
              <a:t>Week 06 Day 1</a:t>
            </a:r>
          </a:p>
          <a:p>
            <a:endParaRPr lang="en-US" sz="1900"/>
          </a:p>
        </p:txBody>
      </p:sp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E8C2642B-FA44-C151-E96B-EEBED9FFF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" r="-5" b="-5"/>
          <a:stretch/>
        </p:blipFill>
        <p:spPr bwMode="auto">
          <a:xfrm>
            <a:off x="203682" y="181113"/>
            <a:ext cx="3797398" cy="37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2DA33BF-4A96-7E88-D80C-5D890F63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572"/>
          <a:stretch/>
        </p:blipFill>
        <p:spPr bwMode="auto">
          <a:xfrm>
            <a:off x="4193167" y="181113"/>
            <a:ext cx="3815005" cy="37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lose up of text over a background picture of a person">
            <a:extLst>
              <a:ext uri="{FF2B5EF4-FFF2-40B4-BE49-F238E27FC236}">
                <a16:creationId xmlns:a16="http://schemas.microsoft.com/office/drawing/2014/main" id="{525F011C-C1F5-DE92-8F0A-C81953E50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62"/>
          <a:stretch/>
        </p:blipFill>
        <p:spPr bwMode="auto">
          <a:xfrm>
            <a:off x="8190920" y="181113"/>
            <a:ext cx="3799289" cy="37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7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AA91F-9189-0350-5E38-76D804F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  <a:br>
              <a:rPr lang="en-US" dirty="0"/>
            </a:br>
            <a:r>
              <a:rPr lang="en-US" dirty="0" err="1"/>
              <a:t>Workview</a:t>
            </a:r>
            <a:r>
              <a:rPr lang="en-US" dirty="0"/>
              <a:t> and </a:t>
            </a:r>
            <a:r>
              <a:rPr lang="en-US" dirty="0" err="1"/>
              <a:t>Lifeview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C0C9E-AD3E-0863-C697-D3B38771D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Workview</a:t>
            </a:r>
            <a:r>
              <a:rPr lang="en-US" dirty="0"/>
              <a:t> Reflection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F5F17-29B5-40B6-51B6-BA0596DC5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Why work</a:t>
            </a:r>
          </a:p>
          <a:p>
            <a:r>
              <a:rPr lang="en-US" dirty="0"/>
              <a:t>What’s work for?</a:t>
            </a:r>
          </a:p>
          <a:p>
            <a:r>
              <a:rPr lang="en-US" dirty="0"/>
              <a:t>What does work mean?</a:t>
            </a:r>
          </a:p>
          <a:p>
            <a:r>
              <a:rPr lang="en-US" dirty="0"/>
              <a:t>How does it relate to the individual, others, and society?</a:t>
            </a:r>
          </a:p>
          <a:p>
            <a:r>
              <a:rPr lang="en-US" dirty="0"/>
              <a:t>What does money have to do with it?</a:t>
            </a:r>
          </a:p>
          <a:p>
            <a:r>
              <a:rPr lang="en-US" dirty="0"/>
              <a:t>What do experience, growth, and fulfillment have to do with it?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4A1629-820E-1E37-B31E-952CEBD75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Lifeview</a:t>
            </a:r>
            <a:r>
              <a:rPr lang="en-US" dirty="0"/>
              <a:t> Reflection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914592-EDF6-E893-043F-59971B0DC3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What is the meaning or purpose of life?</a:t>
            </a:r>
          </a:p>
          <a:p>
            <a:r>
              <a:rPr lang="en-US" dirty="0"/>
              <a:t>What is the relations between individual and others?</a:t>
            </a:r>
          </a:p>
          <a:p>
            <a:r>
              <a:rPr lang="en-US" dirty="0"/>
              <a:t>Where do family, country, and the rest of the world fit in?</a:t>
            </a:r>
          </a:p>
          <a:p>
            <a:r>
              <a:rPr lang="en-US" dirty="0"/>
              <a:t>What is good, and what is evil?</a:t>
            </a:r>
          </a:p>
          <a:p>
            <a:r>
              <a:rPr lang="en-US" dirty="0"/>
              <a:t>Is there a higher power, God, or something transcendent, and if so, what impact does this have on your life?</a:t>
            </a:r>
          </a:p>
          <a:p>
            <a:r>
              <a:rPr lang="en-US" dirty="0"/>
              <a:t>What is the role of joy, sorrow, justice, injustice, love, peace, and strife in life?</a:t>
            </a:r>
          </a:p>
        </p:txBody>
      </p:sp>
      <p:pic>
        <p:nvPicPr>
          <p:cNvPr id="7172" name="Picture 4" descr="LifeView and WorkView | feat. WSU Alumni - YouTube">
            <a:extLst>
              <a:ext uri="{FF2B5EF4-FFF2-40B4-BE49-F238E27FC236}">
                <a16:creationId xmlns:a16="http://schemas.microsoft.com/office/drawing/2014/main" id="{95ECBDE6-983A-FB4B-256D-06E3715D1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942" y="17007"/>
            <a:ext cx="3614057" cy="20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iahona With Spindle 6&quot; | Seagull Book">
            <a:extLst>
              <a:ext uri="{FF2B5EF4-FFF2-40B4-BE49-F238E27FC236}">
                <a16:creationId xmlns:a16="http://schemas.microsoft.com/office/drawing/2014/main" id="{ADB0E1B9-72EE-DA21-554F-EB308AC2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77" y="5040086"/>
            <a:ext cx="130455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ehi and the Liahona">
            <a:extLst>
              <a:ext uri="{FF2B5EF4-FFF2-40B4-BE49-F238E27FC236}">
                <a16:creationId xmlns:a16="http://schemas.microsoft.com/office/drawing/2014/main" id="{94E91955-0FBE-9F6B-BC7F-0D6B9B53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62" y="4909457"/>
            <a:ext cx="2922815" cy="19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i Lehi hawak ang Liahona">
            <a:extLst>
              <a:ext uri="{FF2B5EF4-FFF2-40B4-BE49-F238E27FC236}">
                <a16:creationId xmlns:a16="http://schemas.microsoft.com/office/drawing/2014/main" id="{CCB95616-EDDB-E44D-289A-9627C003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" y="5040086"/>
            <a:ext cx="2237015" cy="14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5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B3F3-6782-2FAD-540B-1125243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  <a:br>
              <a:rPr lang="en-US" dirty="0"/>
            </a:br>
            <a:r>
              <a:rPr lang="en-US" dirty="0" err="1"/>
              <a:t>Workview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69A93-573D-7EF6-0BDB-00B008D95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Workview</a:t>
            </a:r>
            <a:r>
              <a:rPr lang="en-US" dirty="0"/>
              <a:t> Reflection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0A443-46A1-0F22-3D5F-8A3AC1CD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Write a short reflection about your </a:t>
            </a:r>
            <a:r>
              <a:rPr lang="en-US" dirty="0" err="1"/>
              <a:t>Workview</a:t>
            </a:r>
            <a:r>
              <a:rPr lang="en-US" dirty="0"/>
              <a:t>. (100-250 words)</a:t>
            </a:r>
          </a:p>
          <a:p>
            <a:endParaRPr lang="en-US" dirty="0"/>
          </a:p>
          <a:p>
            <a:r>
              <a:rPr lang="en-US" dirty="0"/>
              <a:t>Address critical issue related to what work is and what it means to you.</a:t>
            </a:r>
          </a:p>
          <a:p>
            <a:r>
              <a:rPr lang="en-US" dirty="0"/>
              <a:t>More than a list but a statement of your view of work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D6A5-DC84-2949-8FAB-C983C8682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380FE-8697-F1C4-9BCB-05AF510A7F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work?</a:t>
            </a:r>
          </a:p>
          <a:p>
            <a:r>
              <a:rPr lang="en-US" dirty="0"/>
              <a:t>What’s work for?</a:t>
            </a:r>
          </a:p>
          <a:p>
            <a:r>
              <a:rPr lang="en-US" dirty="0"/>
              <a:t>What does work mean?</a:t>
            </a:r>
          </a:p>
          <a:p>
            <a:r>
              <a:rPr lang="en-US" dirty="0"/>
              <a:t>How does it relate to the individual, others, and society?</a:t>
            </a:r>
          </a:p>
          <a:p>
            <a:r>
              <a:rPr lang="en-US" dirty="0"/>
              <a:t>What does money have to do with it?</a:t>
            </a:r>
          </a:p>
          <a:p>
            <a:r>
              <a:rPr lang="en-US" dirty="0"/>
              <a:t>What do experience, growth, and fulfillment have to do with it?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C74C7-EB9B-401B-4653-943C510E4E70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  <p:pic>
        <p:nvPicPr>
          <p:cNvPr id="8" name="Picture 4" descr="LifeView and WorkView | feat. WSU Alumni - YouTube">
            <a:extLst>
              <a:ext uri="{FF2B5EF4-FFF2-40B4-BE49-F238E27FC236}">
                <a16:creationId xmlns:a16="http://schemas.microsoft.com/office/drawing/2014/main" id="{848C5362-6636-A388-BCB8-0949D06E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942" y="17007"/>
            <a:ext cx="3614057" cy="20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ehi and the Liahona">
            <a:extLst>
              <a:ext uri="{FF2B5EF4-FFF2-40B4-BE49-F238E27FC236}">
                <a16:creationId xmlns:a16="http://schemas.microsoft.com/office/drawing/2014/main" id="{A5CFF3BD-1B90-9968-E0BB-1C9EB923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60" y="5518603"/>
            <a:ext cx="2922815" cy="19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i Lehi hawak ang Liahona">
            <a:extLst>
              <a:ext uri="{FF2B5EF4-FFF2-40B4-BE49-F238E27FC236}">
                <a16:creationId xmlns:a16="http://schemas.microsoft.com/office/drawing/2014/main" id="{05A7AD95-CAC9-AFBA-F601-D205FF39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15" y="5512707"/>
            <a:ext cx="2237015" cy="14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26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4C3F-DE7F-4CA1-43AC-0EA7921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  <a:br>
              <a:rPr lang="en-US" dirty="0"/>
            </a:br>
            <a:r>
              <a:rPr lang="en-US" dirty="0" err="1"/>
              <a:t>Lifeview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99ED4-8221-71C2-162A-1569FAA8E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Lifeview</a:t>
            </a:r>
            <a:r>
              <a:rPr lang="en-US" dirty="0"/>
              <a:t> Reflection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20FB-FECE-42C8-A44C-A2ABC32BEC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Write a short reflection about your </a:t>
            </a:r>
            <a:r>
              <a:rPr lang="en-US" dirty="0" err="1"/>
              <a:t>Lifeview</a:t>
            </a:r>
            <a:r>
              <a:rPr lang="en-US" dirty="0"/>
              <a:t> (100-250 words)</a:t>
            </a:r>
          </a:p>
          <a:p>
            <a:endParaRPr lang="en-US" dirty="0"/>
          </a:p>
          <a:p>
            <a:r>
              <a:rPr lang="en-US" dirty="0"/>
              <a:t>Critical defining values and perspectives provide the basis for your understanding of life.</a:t>
            </a:r>
          </a:p>
          <a:p>
            <a:r>
              <a:rPr lang="en-US" dirty="0"/>
              <a:t>Matters of ultimate concern and matters most to you.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6F5A6-CCFB-4D7A-596F-25EF66713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45CAD-FBC5-D144-46B5-537C3AA783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What is the meaning or purpose of life?</a:t>
            </a:r>
          </a:p>
          <a:p>
            <a:r>
              <a:rPr lang="en-US" dirty="0"/>
              <a:t>What is the relations between individual and others?</a:t>
            </a:r>
          </a:p>
          <a:p>
            <a:r>
              <a:rPr lang="en-US" dirty="0"/>
              <a:t>Where do family, country, and the rest of the world fit in?</a:t>
            </a:r>
          </a:p>
          <a:p>
            <a:r>
              <a:rPr lang="en-US" dirty="0"/>
              <a:t>What is good, and what is evil?</a:t>
            </a:r>
          </a:p>
          <a:p>
            <a:r>
              <a:rPr lang="en-US" dirty="0"/>
              <a:t>Is there a higher power, God, or something transcendent, and if so, what impact does this have on your life?</a:t>
            </a:r>
          </a:p>
          <a:p>
            <a:r>
              <a:rPr lang="en-US" dirty="0"/>
              <a:t>What is the role of joy, sorrow, justice, injustice, love, peace, and strife in life?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2CE1F-15FD-A456-8028-CDB7FD83DA55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  <p:pic>
        <p:nvPicPr>
          <p:cNvPr id="8" name="Picture 6" descr="Liahona With Spindle 6&quot; | Seagull Book">
            <a:extLst>
              <a:ext uri="{FF2B5EF4-FFF2-40B4-BE49-F238E27FC236}">
                <a16:creationId xmlns:a16="http://schemas.microsoft.com/office/drawing/2014/main" id="{C99E71D4-C6BB-F628-7304-4D52DBBB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77" y="5040086"/>
            <a:ext cx="130455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avigation Tools | Antique tools, Old tools, Vintage">
            <a:extLst>
              <a:ext uri="{FF2B5EF4-FFF2-40B4-BE49-F238E27FC236}">
                <a16:creationId xmlns:a16="http://schemas.microsoft.com/office/drawing/2014/main" id="{1C568C19-4403-226A-B7EF-006C69B7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42" y="0"/>
            <a:ext cx="3072493" cy="21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34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A7AF-5E78-AE06-CA4A-05CF9C1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  <a:br>
              <a:rPr lang="en-US" dirty="0"/>
            </a:br>
            <a:r>
              <a:rPr lang="en-US" dirty="0" err="1"/>
              <a:t>Workview</a:t>
            </a:r>
            <a:r>
              <a:rPr lang="en-US" dirty="0"/>
              <a:t> and </a:t>
            </a:r>
            <a:r>
              <a:rPr lang="en-US" dirty="0" err="1"/>
              <a:t>Lifeview</a:t>
            </a:r>
            <a:r>
              <a:rPr lang="en-US" dirty="0"/>
              <a:t> – Follow-up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A44F9A-607F-0E8E-BBB6-F8A553316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Workview</a:t>
            </a:r>
            <a:r>
              <a:rPr lang="en-US" dirty="0"/>
              <a:t> Reflection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DCE32E-EA29-128B-B993-4CA4DFB27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Ask these questions</a:t>
            </a:r>
          </a:p>
          <a:p>
            <a:pPr lvl="1"/>
            <a:r>
              <a:rPr lang="en-US" dirty="0"/>
              <a:t>Where do your view on work and life complement one another?</a:t>
            </a:r>
          </a:p>
          <a:p>
            <a:pPr lvl="1"/>
            <a:r>
              <a:rPr lang="en-US" dirty="0"/>
              <a:t>Where do they clash?</a:t>
            </a:r>
          </a:p>
          <a:p>
            <a:pPr lvl="1"/>
            <a:r>
              <a:rPr lang="en-US" dirty="0"/>
              <a:t>Does one drive the other? How?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D1904-2723-A720-9E9F-C8CBA0881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Lifeview</a:t>
            </a:r>
            <a:r>
              <a:rPr lang="en-US" dirty="0"/>
              <a:t> Reflection</a:t>
            </a:r>
          </a:p>
        </p:txBody>
      </p:sp>
      <p:pic>
        <p:nvPicPr>
          <p:cNvPr id="8194" name="Picture 2" descr="Finding Your Compass and Finding Your Way | by Jimmy Cerone | Jimmy's Ten  Cents | Medium">
            <a:extLst>
              <a:ext uri="{FF2B5EF4-FFF2-40B4-BE49-F238E27FC236}">
                <a16:creationId xmlns:a16="http://schemas.microsoft.com/office/drawing/2014/main" id="{E1611E76-C4FE-3638-7565-6156DFF2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60" y="96612"/>
            <a:ext cx="1936793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ephiCode: The Working of the Liahona">
            <a:extLst>
              <a:ext uri="{FF2B5EF4-FFF2-40B4-BE49-F238E27FC236}">
                <a16:creationId xmlns:a16="http://schemas.microsoft.com/office/drawing/2014/main" id="{473C2EF5-54CD-3F9F-94B5-59CCF236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2" y="5087635"/>
            <a:ext cx="3311071" cy="169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et of navigation tools Stock Vector Image by ©nahariyani #55960257">
            <a:extLst>
              <a:ext uri="{FF2B5EF4-FFF2-40B4-BE49-F238E27FC236}">
                <a16:creationId xmlns:a16="http://schemas.microsoft.com/office/drawing/2014/main" id="{3B890C94-2EAB-2675-0427-1DF76C94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43" y="4278312"/>
            <a:ext cx="2570600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ll GPS Tools Pro (map, compass, flash, weather) – Apps on Google Play">
            <a:extLst>
              <a:ext uri="{FF2B5EF4-FFF2-40B4-BE49-F238E27FC236}">
                <a16:creationId xmlns:a16="http://schemas.microsoft.com/office/drawing/2014/main" id="{BFD71749-FEC3-2DEC-1BD2-FCE49432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543" y="3140869"/>
            <a:ext cx="2369457" cy="236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4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BB6F-97E2-2DD6-E26E-7A0A6F74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compass: 	</a:t>
            </a:r>
            <a:br>
              <a:rPr lang="en-US" dirty="0"/>
            </a:br>
            <a:r>
              <a:rPr lang="en-US" dirty="0"/>
              <a:t>Keep a Good Time Journal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D7DED-7D9C-15E8-46E8-25206149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0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Complete a log of your daily activities this week. </a:t>
            </a:r>
          </a:p>
          <a:p>
            <a:r>
              <a:rPr lang="en-US" dirty="0"/>
              <a:t>At the end of the week jot down your reflections.</a:t>
            </a:r>
          </a:p>
          <a:p>
            <a:pPr lvl="1"/>
            <a:r>
              <a:rPr lang="en-US" dirty="0"/>
              <a:t>Are there any surprises?</a:t>
            </a:r>
          </a:p>
          <a:p>
            <a:r>
              <a:rPr lang="en-US" dirty="0"/>
              <a:t>Analysis your data, figure out what does or does not engage and energize you.</a:t>
            </a:r>
          </a:p>
          <a:p>
            <a:pPr lvl="1"/>
            <a:r>
              <a:rPr lang="en-US" dirty="0"/>
              <a:t>Use AEIOU method to help</a:t>
            </a:r>
          </a:p>
          <a:p>
            <a:r>
              <a:rPr lang="en-US" b="1" dirty="0"/>
              <a:t>Historical Data: </a:t>
            </a:r>
            <a:r>
              <a:rPr lang="en-US" dirty="0"/>
              <a:t>Review the past month to year on activities that you you have done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82961-7A0B-A137-993D-80D24973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0"/>
            <a:ext cx="5207000" cy="6858000"/>
          </a:xfrm>
          <a:prstGeom prst="rect">
            <a:avLst/>
          </a:prstGeom>
        </p:spPr>
      </p:pic>
      <p:pic>
        <p:nvPicPr>
          <p:cNvPr id="9218" name="Picture 2" descr="Good Time Journal · GitHub">
            <a:extLst>
              <a:ext uri="{FF2B5EF4-FFF2-40B4-BE49-F238E27FC236}">
                <a16:creationId xmlns:a16="http://schemas.microsoft.com/office/drawing/2014/main" id="{1A98D912-A097-42F1-D52F-F441CD88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15" y="-242094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B14BA-990E-63BA-948A-61005B1D3D8F}"/>
              </a:ext>
            </a:extLst>
          </p:cNvPr>
          <p:cNvSpPr txBox="1"/>
          <p:nvPr/>
        </p:nvSpPr>
        <p:spPr>
          <a:xfrm>
            <a:off x="87086" y="6488668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two day – bring for Day 2</a:t>
            </a:r>
          </a:p>
        </p:txBody>
      </p:sp>
    </p:spTree>
    <p:extLst>
      <p:ext uri="{BB962C8B-B14F-4D97-AF65-F5344CB8AC3E}">
        <p14:creationId xmlns:p14="http://schemas.microsoft.com/office/powerpoint/2010/main" val="264232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E792-5C80-5292-C71F-4EDB4FE4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AEIOU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68D9-F9F4-B725-83D2-82EECB57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Activities		What was it? Structured/Unstructured? Role?</a:t>
            </a:r>
          </a:p>
          <a:p>
            <a:r>
              <a:rPr lang="en-US" dirty="0"/>
              <a:t>Environments	Where was it? Effects? When? Feelings?</a:t>
            </a:r>
          </a:p>
          <a:p>
            <a:r>
              <a:rPr lang="en-US" dirty="0"/>
              <a:t>Interactions	People or Machines? Familiarity? Formal/Informal?</a:t>
            </a:r>
          </a:p>
          <a:p>
            <a:r>
              <a:rPr lang="en-US" dirty="0"/>
              <a:t>Objects		Tools? Equipment? Inspiration? Devices?</a:t>
            </a:r>
          </a:p>
          <a:p>
            <a:r>
              <a:rPr lang="en-US" dirty="0"/>
              <a:t>Users		Who and their role? Positive or Negative? Contributed?</a:t>
            </a:r>
          </a:p>
        </p:txBody>
      </p:sp>
      <p:pic>
        <p:nvPicPr>
          <p:cNvPr id="5122" name="Picture 2" descr="Seen and Heard: Lessons from Moana on Raising Wayfinders">
            <a:extLst>
              <a:ext uri="{FF2B5EF4-FFF2-40B4-BE49-F238E27FC236}">
                <a16:creationId xmlns:a16="http://schemas.microsoft.com/office/drawing/2014/main" id="{6D9452C1-FBC9-8868-E431-DCE2C597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07" y="4379686"/>
            <a:ext cx="36449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7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3E73-B5C1-E86B-3836-51D799E3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CB92-069A-E7BE-7747-9C864EAE45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6677C-3DA1-FA68-34E1-80C1A987A4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0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BB6F-97E2-2DD6-E26E-7A0A6F74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compass: 	</a:t>
            </a:r>
            <a:br>
              <a:rPr lang="en-US" dirty="0"/>
            </a:br>
            <a:r>
              <a:rPr lang="en-US" dirty="0"/>
              <a:t>Keep a Good Time Journal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D7DED-7D9C-15E8-46E8-25206149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0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Complete a log of your daily activities this week. </a:t>
            </a:r>
          </a:p>
          <a:p>
            <a:r>
              <a:rPr lang="en-US" dirty="0"/>
              <a:t>At the end of the week jot down your reflections.</a:t>
            </a:r>
          </a:p>
          <a:p>
            <a:pPr lvl="1"/>
            <a:r>
              <a:rPr lang="en-US" dirty="0"/>
              <a:t>Are there any surprises?</a:t>
            </a:r>
          </a:p>
          <a:p>
            <a:r>
              <a:rPr lang="en-US" dirty="0"/>
              <a:t>Analysis your data, figure out what does or does not engage and energize you.</a:t>
            </a:r>
          </a:p>
          <a:p>
            <a:pPr lvl="1"/>
            <a:r>
              <a:rPr lang="en-US" dirty="0"/>
              <a:t>Use AEIOU method to help</a:t>
            </a:r>
          </a:p>
          <a:p>
            <a:r>
              <a:rPr lang="en-US" b="1" dirty="0"/>
              <a:t>Historical Data: </a:t>
            </a:r>
            <a:r>
              <a:rPr lang="en-US" dirty="0"/>
              <a:t>Review the past month to year on activities that you you have done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82961-7A0B-A137-993D-80D24973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0"/>
            <a:ext cx="5207000" cy="6858000"/>
          </a:xfrm>
          <a:prstGeom prst="rect">
            <a:avLst/>
          </a:prstGeom>
        </p:spPr>
      </p:pic>
      <p:pic>
        <p:nvPicPr>
          <p:cNvPr id="9218" name="Picture 2" descr="Good Time Journal · GitHub">
            <a:extLst>
              <a:ext uri="{FF2B5EF4-FFF2-40B4-BE49-F238E27FC236}">
                <a16:creationId xmlns:a16="http://schemas.microsoft.com/office/drawing/2014/main" id="{1A98D912-A097-42F1-D52F-F441CD88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15" y="-242094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B14BA-990E-63BA-948A-61005B1D3D8F}"/>
              </a:ext>
            </a:extLst>
          </p:cNvPr>
          <p:cNvSpPr txBox="1"/>
          <p:nvPr/>
        </p:nvSpPr>
        <p:spPr>
          <a:xfrm>
            <a:off x="87086" y="6488668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two day – bring for Day 2</a:t>
            </a:r>
          </a:p>
        </p:txBody>
      </p:sp>
    </p:spTree>
    <p:extLst>
      <p:ext uri="{BB962C8B-B14F-4D97-AF65-F5344CB8AC3E}">
        <p14:creationId xmlns:p14="http://schemas.microsoft.com/office/powerpoint/2010/main" val="421164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E792-5C80-5292-C71F-4EDB4FE4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AEIOU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68D9-F9F4-B725-83D2-82EECB57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Activities		What was it? Structured/Unstructured? Role?</a:t>
            </a:r>
          </a:p>
          <a:p>
            <a:r>
              <a:rPr lang="en-US" dirty="0"/>
              <a:t>Environments	Where was it? Effects? When? Feelings?</a:t>
            </a:r>
          </a:p>
          <a:p>
            <a:r>
              <a:rPr lang="en-US" dirty="0"/>
              <a:t>Interactions	People or Machines? Familiarity? Formal/Informal?</a:t>
            </a:r>
          </a:p>
          <a:p>
            <a:r>
              <a:rPr lang="en-US" dirty="0"/>
              <a:t>Objects		Tools? Equipment? Inspiration? Devices?</a:t>
            </a:r>
          </a:p>
          <a:p>
            <a:r>
              <a:rPr lang="en-US" dirty="0"/>
              <a:t>Users		Who and their role? Positive or Negative? Contributed?</a:t>
            </a:r>
          </a:p>
        </p:txBody>
      </p:sp>
      <p:pic>
        <p:nvPicPr>
          <p:cNvPr id="5122" name="Picture 2" descr="Seen and Heard: Lessons from Moana on Raising Wayfinders">
            <a:extLst>
              <a:ext uri="{FF2B5EF4-FFF2-40B4-BE49-F238E27FC236}">
                <a16:creationId xmlns:a16="http://schemas.microsoft.com/office/drawing/2014/main" id="{6D9452C1-FBC9-8868-E431-DCE2C597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07" y="4379686"/>
            <a:ext cx="36449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00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D0D2-CBEB-58C5-AC78-D5974FB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8BF4-F6C2-79C9-A472-89741E2F25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Mind mapping is a great tool of ideating by yourself or in a group.</a:t>
            </a:r>
          </a:p>
          <a:p>
            <a:r>
              <a:rPr lang="en-US" dirty="0"/>
              <a:t>Mind mapping works by using free association of words, one after another, to open up the idea space and come up with new solutions</a:t>
            </a:r>
          </a:p>
          <a:p>
            <a:r>
              <a:rPr lang="en-US" dirty="0"/>
              <a:t>It by passes your inner logical/verbal censor.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E537-48FD-7364-0096-FCBE323771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Review your Good Time Journal </a:t>
            </a:r>
          </a:p>
          <a:p>
            <a:r>
              <a:rPr lang="en-US" dirty="0"/>
              <a:t>Choose three activities, one that</a:t>
            </a:r>
          </a:p>
          <a:p>
            <a:pPr lvl="1"/>
            <a:r>
              <a:rPr lang="en-US" dirty="0"/>
              <a:t>Engagement: Felt you were engaged? </a:t>
            </a:r>
          </a:p>
          <a:p>
            <a:pPr lvl="1"/>
            <a:r>
              <a:rPr lang="en-US" dirty="0"/>
              <a:t>Energy:	Highly energizing?</a:t>
            </a:r>
          </a:p>
          <a:p>
            <a:pPr lvl="1"/>
            <a:r>
              <a:rPr lang="en-US" dirty="0"/>
              <a:t>Flow: 	Brought you in the flow?</a:t>
            </a:r>
          </a:p>
          <a:p>
            <a:r>
              <a:rPr lang="en-US" dirty="0"/>
              <a:t>Create a mind map (2-3 layers and secondary connections)</a:t>
            </a:r>
          </a:p>
          <a:p>
            <a:pPr lvl="1"/>
            <a:r>
              <a:rPr lang="en-US" dirty="0"/>
              <a:t>Look at the dashboard, compass, and journal, and decide on a common topic for engagement, energy, and flow. </a:t>
            </a:r>
          </a:p>
          <a:p>
            <a:pPr lvl="1"/>
            <a:r>
              <a:rPr lang="en-US" dirty="0"/>
              <a:t>Create 5-6 things that come to mind. </a:t>
            </a:r>
          </a:p>
          <a:p>
            <a:pPr lvl="1"/>
            <a:r>
              <a:rPr lang="en-US" dirty="0"/>
              <a:t>Repeat by looking at those 5-6 things and come up with 3-4. </a:t>
            </a:r>
          </a:p>
          <a:p>
            <a:pPr lvl="1"/>
            <a:r>
              <a:rPr lang="en-US" dirty="0"/>
              <a:t>Repeat third layer and 4th layer.</a:t>
            </a:r>
          </a:p>
        </p:txBody>
      </p:sp>
      <p:pic>
        <p:nvPicPr>
          <p:cNvPr id="10242" name="Picture 2" descr="Simple Black Hand Drawn Mind Map Stock Vector (Royalty Free) 306334664 |  Shutterstock">
            <a:extLst>
              <a:ext uri="{FF2B5EF4-FFF2-40B4-BE49-F238E27FC236}">
                <a16:creationId xmlns:a16="http://schemas.microsoft.com/office/drawing/2014/main" id="{84B3E542-2A40-5001-9FBA-5E20DC0A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26" y="4441371"/>
            <a:ext cx="2449545" cy="263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nd maps. Tell me more. - FAQS">
            <a:extLst>
              <a:ext uri="{FF2B5EF4-FFF2-40B4-BE49-F238E27FC236}">
                <a16:creationId xmlns:a16="http://schemas.microsoft.com/office/drawing/2014/main" id="{85A388D6-B984-5208-A560-D3BDF1F9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4540718"/>
            <a:ext cx="2537279" cy="20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A28CBE6-5F19-96CB-9CF0-F1215084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829" y="0"/>
            <a:ext cx="2054418" cy="13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8435E-7F9A-8D63-D254-3C5CDFA9ACB0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</p:spTree>
    <p:extLst>
      <p:ext uri="{BB962C8B-B14F-4D97-AF65-F5344CB8AC3E}">
        <p14:creationId xmlns:p14="http://schemas.microsoft.com/office/powerpoint/2010/main" val="215735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354B-3343-4C49-848A-43FA0756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10" name="Content Placeholder 9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D118E82F-95FC-4775-8A2E-06FB2541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9" y="1825625"/>
            <a:ext cx="8819962" cy="435133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5347C10-4569-72F3-5DC1-476AB236134D}"/>
              </a:ext>
            </a:extLst>
          </p:cNvPr>
          <p:cNvSpPr/>
          <p:nvPr/>
        </p:nvSpPr>
        <p:spPr>
          <a:xfrm>
            <a:off x="2186050" y="4220689"/>
            <a:ext cx="675821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84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D0D2-CBEB-58C5-AC78-D5974FB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8BF4-F6C2-79C9-A472-89741E2F25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Mind mapping is a great tool of ideating by yourself or in a group.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Mind mapping works by using free association of words, one after another, to open up the idea space and come up with new solutions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by passes your inner logical/verbal censor.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E537-48FD-7364-0096-FCBE323771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Create a mind map (2-3 layers and secondary connections)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Look at the dashboard, compass, and journal, and decide on a common topic for engagement, energy, and flow.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Create 5-6 things that come to mind.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Repeat by looking at those 5-6 things and come up with 3-4.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Repeat third layer and 4th layer.</a:t>
            </a:r>
          </a:p>
          <a:p>
            <a:r>
              <a:rPr lang="en-US" dirty="0"/>
              <a:t>For each map</a:t>
            </a:r>
          </a:p>
          <a:p>
            <a:pPr lvl="1"/>
            <a:r>
              <a:rPr lang="en-US" dirty="0"/>
              <a:t>Look at the outer layers, pick three things that jump out.</a:t>
            </a:r>
          </a:p>
          <a:p>
            <a:pPr lvl="1"/>
            <a:r>
              <a:rPr lang="en-US" dirty="0"/>
              <a:t>Create a job description for each</a:t>
            </a:r>
          </a:p>
          <a:p>
            <a:pPr lvl="1"/>
            <a:r>
              <a:rPr lang="en-US" dirty="0"/>
              <a:t>Create a role for each job description. Draw/Find a pic/meme</a:t>
            </a:r>
          </a:p>
        </p:txBody>
      </p:sp>
      <p:pic>
        <p:nvPicPr>
          <p:cNvPr id="10242" name="Picture 2" descr="Simple Black Hand Drawn Mind Map Stock Vector (Royalty Free) 306334664 |  Shutterstock">
            <a:extLst>
              <a:ext uri="{FF2B5EF4-FFF2-40B4-BE49-F238E27FC236}">
                <a16:creationId xmlns:a16="http://schemas.microsoft.com/office/drawing/2014/main" id="{84B3E542-2A40-5001-9FBA-5E20DC0A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26" y="4441371"/>
            <a:ext cx="2449545" cy="263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nd maps. Tell me more. - FAQS">
            <a:extLst>
              <a:ext uri="{FF2B5EF4-FFF2-40B4-BE49-F238E27FC236}">
                <a16:creationId xmlns:a16="http://schemas.microsoft.com/office/drawing/2014/main" id="{85A388D6-B984-5208-A560-D3BDF1F9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4540718"/>
            <a:ext cx="2537279" cy="20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A28CBE6-5F19-96CB-9CF0-F1215084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829" y="0"/>
            <a:ext cx="2054418" cy="13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96134-A721-7F69-B8AE-B4ECEAF1E92B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</p:spTree>
    <p:extLst>
      <p:ext uri="{BB962C8B-B14F-4D97-AF65-F5344CB8AC3E}">
        <p14:creationId xmlns:p14="http://schemas.microsoft.com/office/powerpoint/2010/main" val="422061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three alternative five-year plans.</a:t>
            </a:r>
          </a:p>
          <a:p>
            <a:pPr lvl="1"/>
            <a:r>
              <a:rPr lang="en-US" dirty="0"/>
              <a:t>Have 5 columns, one for each year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17965"/>
            <a:ext cx="5181600" cy="2858997"/>
          </a:xfrm>
        </p:spPr>
        <p:txBody>
          <a:bodyPr/>
          <a:lstStyle/>
          <a:p>
            <a:r>
              <a:rPr lang="en-US" dirty="0"/>
              <a:t>Odyssey Plan 1: Life One </a:t>
            </a:r>
          </a:p>
          <a:p>
            <a:r>
              <a:rPr lang="en-US" dirty="0"/>
              <a:t>Odyssey Plan 2: Life Two</a:t>
            </a:r>
          </a:p>
          <a:p>
            <a:r>
              <a:rPr lang="en-US" dirty="0"/>
              <a:t>Odyssey Plan 3: Life Three</a:t>
            </a:r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EF7EE-4326-AC94-DAF0-C6D29A53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2" y="328538"/>
            <a:ext cx="5871754" cy="2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1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three alternative five-year plans.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17965"/>
            <a:ext cx="5181600" cy="28589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Odyssey Plan 1: Life One </a:t>
            </a:r>
          </a:p>
          <a:p>
            <a:pPr lvl="1"/>
            <a:r>
              <a:rPr lang="en-US" dirty="0"/>
              <a:t>That Thing that you Do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2: Life Two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Thing that you’d do if thing one were suddenly gone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3: Life Three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thing you you’d do or the Life you live If money or image were no object.</a:t>
            </a:r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EF7EE-4326-AC94-DAF0-C6D29A53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2" y="328538"/>
            <a:ext cx="5871754" cy="2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three alternative five-year plans.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17965"/>
            <a:ext cx="5181600" cy="285899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1: Life One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Thing that you Do</a:t>
            </a:r>
          </a:p>
          <a:p>
            <a:r>
              <a:rPr lang="en-US" dirty="0"/>
              <a:t>Odyssey Plan 2: Life Two</a:t>
            </a:r>
          </a:p>
          <a:p>
            <a:pPr lvl="1"/>
            <a:r>
              <a:rPr lang="en-US" dirty="0"/>
              <a:t>That Thing that you’d do if thing one were suddenly gone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3: Life Three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thing you you’d do or the Life you live If money or image were no object.</a:t>
            </a:r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EF7EE-4326-AC94-DAF0-C6D29A53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2" y="328538"/>
            <a:ext cx="5871754" cy="2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three alternative five-year plans.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17965"/>
            <a:ext cx="5181600" cy="285899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1: Life One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Thing that you Do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Odyssey Plan 2: Life Two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Thing that you’d do if thing one were suddenly gone</a:t>
            </a:r>
          </a:p>
          <a:p>
            <a:r>
              <a:rPr lang="en-US" dirty="0"/>
              <a:t>Odyssey Plan 3: Life Three</a:t>
            </a:r>
          </a:p>
          <a:p>
            <a:pPr lvl="1"/>
            <a:r>
              <a:rPr lang="en-US" dirty="0"/>
              <a:t>The thing you you’d do or the Life you live If money or image were no object.</a:t>
            </a:r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EF7EE-4326-AC94-DAF0-C6D29A53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2" y="328538"/>
            <a:ext cx="5871754" cy="2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three alternative five-year plans.</a:t>
            </a:r>
          </a:p>
          <a:p>
            <a:r>
              <a:rPr lang="en-US" dirty="0"/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17965"/>
            <a:ext cx="5181600" cy="2858997"/>
          </a:xfrm>
        </p:spPr>
        <p:txBody>
          <a:bodyPr/>
          <a:lstStyle/>
          <a:p>
            <a:r>
              <a:rPr lang="en-US" dirty="0"/>
              <a:t>Odyssey Plan 1: Life One </a:t>
            </a:r>
          </a:p>
          <a:p>
            <a:r>
              <a:rPr lang="en-US" dirty="0"/>
              <a:t>Odyssey Plan 2: Life Two</a:t>
            </a:r>
          </a:p>
          <a:p>
            <a:r>
              <a:rPr lang="en-US" dirty="0"/>
              <a:t>Odyssey Plan 3: Life Three</a:t>
            </a:r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EF7EE-4326-AC94-DAF0-C6D29A53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2" y="328538"/>
            <a:ext cx="5871754" cy="2866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C1AAD-5609-7685-F094-A0225B4DEB1F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</p:spTree>
    <p:extLst>
      <p:ext uri="{BB962C8B-B14F-4D97-AF65-F5344CB8AC3E}">
        <p14:creationId xmlns:p14="http://schemas.microsoft.com/office/powerpoint/2010/main" val="322249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three alternative five-year plans.</a:t>
            </a:r>
          </a:p>
          <a:p>
            <a:r>
              <a:rPr lang="en-US" dirty="0"/>
              <a:t>Give each a 6-word title</a:t>
            </a:r>
          </a:p>
          <a:p>
            <a:r>
              <a:rPr lang="en-US" dirty="0"/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good designer asks questions to test assumptions, reveal insights, check timelines, and look for possibilities. What do you want to test and explore about your Odyssey?</a:t>
            </a:r>
          </a:p>
          <a:p>
            <a:endParaRPr lang="en-US" dirty="0"/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5455783"/>
            <a:ext cx="2536372" cy="1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hoosing Odyssey Plan 3: Why the Risk has Been Worth the Reward | Designing  Your Life">
            <a:extLst>
              <a:ext uri="{FF2B5EF4-FFF2-40B4-BE49-F238E27FC236}">
                <a16:creationId xmlns:a16="http://schemas.microsoft.com/office/drawing/2014/main" id="{17C5CBBF-78F7-F557-8F12-46637F70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41" y="4402137"/>
            <a:ext cx="3241956" cy="21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anford Professors: There's No Such Thing As One Perfect Life">
            <a:extLst>
              <a:ext uri="{FF2B5EF4-FFF2-40B4-BE49-F238E27FC236}">
                <a16:creationId xmlns:a16="http://schemas.microsoft.com/office/drawing/2014/main" id="{E42730BA-B236-F6DC-BC5B-745C7063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48238"/>
            <a:ext cx="3154682" cy="274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chos - Design Thinking Odyssey Plan: 3 Versions of Your Future Now! - Echos">
            <a:extLst>
              <a:ext uri="{FF2B5EF4-FFF2-40B4-BE49-F238E27FC236}">
                <a16:creationId xmlns:a16="http://schemas.microsoft.com/office/drawing/2014/main" id="{C7890FEF-4F54-8147-5101-51203B3F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44" y="0"/>
            <a:ext cx="169885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4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three alternative five-year plans.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/>
              <a:t>Indicate dashboard gauge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Present/Share your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E4-CCD8-B6FA-2F07-49781E6F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1825625"/>
            <a:ext cx="6154396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Four Gauges: 0-100% </a:t>
            </a:r>
          </a:p>
          <a:p>
            <a:pPr lvl="1"/>
            <a:r>
              <a:rPr lang="en-US" dirty="0"/>
              <a:t>Resources:	time, money, skill, contacts</a:t>
            </a:r>
          </a:p>
          <a:p>
            <a:pPr lvl="1"/>
            <a:r>
              <a:rPr lang="en-US" dirty="0"/>
              <a:t>Likability:	hot or cold, excited/apathetic.	</a:t>
            </a:r>
          </a:p>
          <a:p>
            <a:pPr lvl="1"/>
            <a:r>
              <a:rPr lang="en-US" dirty="0"/>
              <a:t>Confidence: 	valid/verify, uncertain/</a:t>
            </a:r>
            <a:r>
              <a:rPr lang="en-US" dirty="0" err="1"/>
              <a:t>feasabile</a:t>
            </a:r>
            <a:endParaRPr lang="en-US" dirty="0"/>
          </a:p>
          <a:p>
            <a:pPr lvl="1"/>
            <a:r>
              <a:rPr lang="en-US" dirty="0"/>
              <a:t>Coherence:	make sense, match work/life views</a:t>
            </a:r>
          </a:p>
          <a:p>
            <a:endParaRPr lang="en-US" dirty="0"/>
          </a:p>
        </p:txBody>
      </p:sp>
      <p:pic>
        <p:nvPicPr>
          <p:cNvPr id="11266" name="Picture 2" descr="Odyssey Planning: Re-framing the 'Five Year Plan' | by Belinda Gidman-Rowse  | Medium">
            <a:extLst>
              <a:ext uri="{FF2B5EF4-FFF2-40B4-BE49-F238E27FC236}">
                <a16:creationId xmlns:a16="http://schemas.microsoft.com/office/drawing/2014/main" id="{32B24B51-4F26-623B-C80C-B41D6C9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32511"/>
            <a:ext cx="3527324" cy="17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hoosing Odyssey Plan 3: Why the Risk has Been Worth the Reward | Designing  Your Life">
            <a:extLst>
              <a:ext uri="{FF2B5EF4-FFF2-40B4-BE49-F238E27FC236}">
                <a16:creationId xmlns:a16="http://schemas.microsoft.com/office/drawing/2014/main" id="{17C5CBBF-78F7-F557-8F12-46637F70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4" y="5027870"/>
            <a:ext cx="2580595" cy="172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anford Professors: There's No Such Thing As One Perfect Life">
            <a:extLst>
              <a:ext uri="{FF2B5EF4-FFF2-40B4-BE49-F238E27FC236}">
                <a16:creationId xmlns:a16="http://schemas.microsoft.com/office/drawing/2014/main" id="{E42730BA-B236-F6DC-BC5B-745C7063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6" y="5027870"/>
            <a:ext cx="2124068" cy="18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chos - Design Thinking Odyssey Plan: 3 Versions of Your Future Now! - Echos">
            <a:extLst>
              <a:ext uri="{FF2B5EF4-FFF2-40B4-BE49-F238E27FC236}">
                <a16:creationId xmlns:a16="http://schemas.microsoft.com/office/drawing/2014/main" id="{C7890FEF-4F54-8147-5101-51203B3F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44" y="0"/>
            <a:ext cx="169885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452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4DD-743F-538F-7ECA-3E09ADC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your Journey	</a:t>
            </a:r>
            <a:br>
              <a:rPr lang="en-US" dirty="0"/>
            </a:br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FCB5-C662-6892-9034-08F7E7231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three alternative five-year plans.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each a 6-word title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 three questions that arise out of each 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Indicate dashboard gauge</a:t>
            </a:r>
          </a:p>
          <a:p>
            <a:r>
              <a:rPr lang="en-US" dirty="0"/>
              <a:t>Present/Share your plan</a:t>
            </a:r>
          </a:p>
        </p:txBody>
      </p:sp>
      <p:pic>
        <p:nvPicPr>
          <p:cNvPr id="11272" name="Picture 8" descr="Echos - Design Thinking Odyssey Plan: 3 Versions of Your Future Now! - Echos">
            <a:extLst>
              <a:ext uri="{FF2B5EF4-FFF2-40B4-BE49-F238E27FC236}">
                <a16:creationId xmlns:a16="http://schemas.microsoft.com/office/drawing/2014/main" id="{C7890FEF-4F54-8147-5101-51203B3F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44" y="0"/>
            <a:ext cx="169885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E1EE9-4F91-47D3-BAC8-3EA96413CF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order to support you, you need a team that share your common goals.</a:t>
            </a:r>
          </a:p>
          <a:p>
            <a:r>
              <a:rPr lang="en-US" dirty="0"/>
              <a:t>If you don’t share how can they help.</a:t>
            </a:r>
          </a:p>
        </p:txBody>
      </p:sp>
      <p:pic>
        <p:nvPicPr>
          <p:cNvPr id="7" name="Picture 4" descr="The journey of Odysseus – BESTqUEST">
            <a:extLst>
              <a:ext uri="{FF2B5EF4-FFF2-40B4-BE49-F238E27FC236}">
                <a16:creationId xmlns:a16="http://schemas.microsoft.com/office/drawing/2014/main" id="{F67CCF76-3685-4C7B-6A68-2141B027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8" y="43204"/>
            <a:ext cx="2306881" cy="15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n the cavity of a rock: Jaredite Barges, Noah's Ark, and the Book of  Mormon's Brilliance">
            <a:extLst>
              <a:ext uri="{FF2B5EF4-FFF2-40B4-BE49-F238E27FC236}">
                <a16:creationId xmlns:a16="http://schemas.microsoft.com/office/drawing/2014/main" id="{E31CDB08-E442-34E0-595C-D13FE406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14" y="-10072"/>
            <a:ext cx="2044700" cy="1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0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B0F0-E5EC-F2AD-3598-3C1EC1EA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Odyssey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8A56D-00B9-54BC-FCE1-BAC553FD1F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Six columns </a:t>
            </a:r>
          </a:p>
          <a:p>
            <a:pPr lvl="1"/>
            <a:r>
              <a:rPr lang="en-US" dirty="0"/>
              <a:t>Year 0: Now, After Grad, </a:t>
            </a:r>
          </a:p>
          <a:p>
            <a:pPr lvl="1"/>
            <a:r>
              <a:rPr lang="en-US" dirty="0"/>
              <a:t>Year 1: One year from now</a:t>
            </a:r>
          </a:p>
          <a:p>
            <a:pPr lvl="1"/>
            <a:r>
              <a:rPr lang="en-US" dirty="0"/>
              <a:t>Year 2-5: </a:t>
            </a:r>
          </a:p>
          <a:p>
            <a:r>
              <a:rPr lang="en-US" dirty="0"/>
              <a:t>Title: six words max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A good designer asks questions to test assumptions, reveal insights, check timelines, and look for possibilities. What do you want to test and explore about your Odyssey?</a:t>
            </a:r>
          </a:p>
          <a:p>
            <a:r>
              <a:rPr lang="en-US" dirty="0"/>
              <a:t>Gauges</a:t>
            </a:r>
          </a:p>
          <a:p>
            <a:pPr lvl="1"/>
            <a:r>
              <a:rPr lang="en-US" dirty="0"/>
              <a:t>0-100% </a:t>
            </a:r>
          </a:p>
          <a:p>
            <a:pPr lvl="1"/>
            <a:r>
              <a:rPr lang="en-US" dirty="0"/>
              <a:t>Resources:	time, money, skill, contacts</a:t>
            </a:r>
          </a:p>
          <a:p>
            <a:pPr lvl="1"/>
            <a:r>
              <a:rPr lang="en-US" dirty="0"/>
              <a:t>Likability:	hot or cold, excited/apathetic.	</a:t>
            </a:r>
          </a:p>
          <a:p>
            <a:pPr lvl="1"/>
            <a:r>
              <a:rPr lang="en-US" dirty="0"/>
              <a:t>Confidence: 	valid/verify, uncertain/</a:t>
            </a:r>
            <a:r>
              <a:rPr lang="en-US" dirty="0" err="1"/>
              <a:t>feasabile</a:t>
            </a:r>
            <a:endParaRPr lang="en-US" dirty="0"/>
          </a:p>
          <a:p>
            <a:pPr lvl="1"/>
            <a:r>
              <a:rPr lang="en-US" dirty="0"/>
              <a:t>Coherence:	make sense, match work/life 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8FDAE-5A80-A5E3-DB8A-45E031B7F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6302"/>
            <a:ext cx="5181600" cy="2529983"/>
          </a:xfrm>
          <a:prstGeom prst="rect">
            <a:avLst/>
          </a:prstGeom>
        </p:spPr>
      </p:pic>
      <p:pic>
        <p:nvPicPr>
          <p:cNvPr id="12290" name="Picture 2" descr="2001&quot; -- The Monolith and the Message | Roger Ebert | Roger Ebert">
            <a:extLst>
              <a:ext uri="{FF2B5EF4-FFF2-40B4-BE49-F238E27FC236}">
                <a16:creationId xmlns:a16="http://schemas.microsoft.com/office/drawing/2014/main" id="{FA698CA1-12EE-77D9-08E6-C9B23850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28" y="80848"/>
            <a:ext cx="2525486" cy="189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journey of Odysseus – BESTqUEST">
            <a:extLst>
              <a:ext uri="{FF2B5EF4-FFF2-40B4-BE49-F238E27FC236}">
                <a16:creationId xmlns:a16="http://schemas.microsoft.com/office/drawing/2014/main" id="{E9A5D784-9CDB-BD90-D2D8-26C620A5B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94" y="199438"/>
            <a:ext cx="2306881" cy="15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 the cavity of a rock: Jaredite Barges, Noah's Ark, and the Book of  Mormon's Brilliance">
            <a:extLst>
              <a:ext uri="{FF2B5EF4-FFF2-40B4-BE49-F238E27FC236}">
                <a16:creationId xmlns:a16="http://schemas.microsoft.com/office/drawing/2014/main" id="{269E5C06-5015-4AC6-64E9-C512A5FB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0" y="146162"/>
            <a:ext cx="2044700" cy="1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0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B8F6-1611-40CA-BCD0-B69E0F5D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0442-9A8C-46CF-AB4C-880F42393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2075"/>
            <a:ext cx="8924925" cy="4133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ECBF7-306C-E29D-50ED-A70FB79A9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50" y="1874837"/>
            <a:ext cx="3384550" cy="3108325"/>
          </a:xfrm>
          <a:prstGeom prst="rect">
            <a:avLst/>
          </a:prstGeom>
          <a:noFill/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057E337-E9C6-7775-D3B5-1448937DCAE4}"/>
              </a:ext>
            </a:extLst>
          </p:cNvPr>
          <p:cNvSpPr/>
          <p:nvPr/>
        </p:nvSpPr>
        <p:spPr>
          <a:xfrm>
            <a:off x="8131629" y="3070793"/>
            <a:ext cx="675821" cy="348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8BEA-49AB-8CEF-CF64-B233F1D5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expected in 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7AC8-BF64-5523-A9D4-AD49EA797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Health, Work, Play, and Love Dashboard</a:t>
            </a:r>
          </a:p>
          <a:p>
            <a:pPr lvl="1"/>
            <a:r>
              <a:rPr lang="en-US" dirty="0"/>
              <a:t>Define, Measure, Analysis, Summary</a:t>
            </a:r>
          </a:p>
          <a:p>
            <a:r>
              <a:rPr lang="en-US" dirty="0" err="1"/>
              <a:t>Workview</a:t>
            </a:r>
            <a:r>
              <a:rPr lang="en-US" dirty="0"/>
              <a:t> and </a:t>
            </a:r>
            <a:r>
              <a:rPr lang="en-US" dirty="0" err="1"/>
              <a:t>Lifeview</a:t>
            </a:r>
            <a:r>
              <a:rPr lang="en-US" dirty="0"/>
              <a:t> Compass</a:t>
            </a:r>
          </a:p>
          <a:p>
            <a:pPr lvl="1"/>
            <a:r>
              <a:rPr lang="en-US" dirty="0"/>
              <a:t>Value Statement</a:t>
            </a:r>
          </a:p>
          <a:p>
            <a:r>
              <a:rPr lang="en-US" dirty="0"/>
              <a:t>Good Time Journal Entries</a:t>
            </a:r>
          </a:p>
          <a:p>
            <a:pPr lvl="1"/>
            <a:r>
              <a:rPr lang="en-US" dirty="0"/>
              <a:t>10 entries (Past or Present)</a:t>
            </a:r>
          </a:p>
          <a:p>
            <a:r>
              <a:rPr lang="en-US" dirty="0"/>
              <a:t>3 Mind Maps</a:t>
            </a:r>
          </a:p>
          <a:p>
            <a:pPr lvl="1"/>
            <a:r>
              <a:rPr lang="en-US" dirty="0"/>
              <a:t>Engagement, Energy, Flow</a:t>
            </a:r>
          </a:p>
          <a:p>
            <a:r>
              <a:rPr lang="en-US" dirty="0"/>
              <a:t>Odyssey Plans</a:t>
            </a:r>
          </a:p>
          <a:p>
            <a:pPr lvl="1"/>
            <a:r>
              <a:rPr lang="en-US" dirty="0"/>
              <a:t>Plan A, B and Unlimited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76775-FB3A-30CA-08BA-04D2E2C05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13314" name="Picture 2" descr="navigation tools color - Illustration price | Minty">
            <a:extLst>
              <a:ext uri="{FF2B5EF4-FFF2-40B4-BE49-F238E27FC236}">
                <a16:creationId xmlns:a16="http://schemas.microsoft.com/office/drawing/2014/main" id="{BD6E1498-C465-9BEA-A335-E2D33F2C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42" y="0"/>
            <a:ext cx="2890157" cy="203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ld Ship Navigation Tools free image download">
            <a:extLst>
              <a:ext uri="{FF2B5EF4-FFF2-40B4-BE49-F238E27FC236}">
                <a16:creationId xmlns:a16="http://schemas.microsoft.com/office/drawing/2014/main" id="{CECDC2F2-8049-6430-42F8-477CCFD3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3001963"/>
            <a:ext cx="3556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0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4EB6-84E4-4F17-B679-42F9EAAF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/>
              <a:t>Steven Hinkle - Part 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287D-D351-421D-863D-4505DD625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8497" y="1910687"/>
            <a:ext cx="6136816" cy="4681182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Discussion: Avoiding Pressure</a:t>
            </a:r>
          </a:p>
          <a:p>
            <a:r>
              <a:rPr lang="en-US" sz="1800" dirty="0"/>
              <a:t>            1) How has Steven's problems changed?</a:t>
            </a:r>
          </a:p>
          <a:p>
            <a:r>
              <a:rPr lang="en-US" sz="1800" dirty="0"/>
              <a:t>            2) Do you think its possible to find a way out? Why?</a:t>
            </a:r>
          </a:p>
          <a:p>
            <a:r>
              <a:rPr lang="en-US" sz="1800" dirty="0"/>
              <a:t>            3) Could he have avoided all this? How?            </a:t>
            </a:r>
          </a:p>
          <a:p>
            <a:r>
              <a:rPr lang="en-US" sz="1800" dirty="0"/>
              <a:t>Handling Pressure</a:t>
            </a:r>
          </a:p>
          <a:p>
            <a:r>
              <a:rPr lang="en-US" sz="1800" dirty="0"/>
              <a:t>            1) How well does Steven handle pressure?</a:t>
            </a:r>
          </a:p>
          <a:p>
            <a:r>
              <a:rPr lang="en-US" sz="1800" dirty="0"/>
              <a:t>            2) What are some of the helpful/unhelpful things he does?</a:t>
            </a:r>
          </a:p>
          <a:p>
            <a:r>
              <a:rPr lang="en-US" sz="1800" dirty="0"/>
              <a:t>            3) Can he get better at it? What will it take?</a:t>
            </a:r>
          </a:p>
          <a:p>
            <a:r>
              <a:rPr lang="en-US" sz="1800" dirty="0"/>
              <a:t>What Should Steven Do?</a:t>
            </a:r>
          </a:p>
          <a:p>
            <a:r>
              <a:rPr lang="en-US" sz="1800" dirty="0"/>
              <a:t>            1) What should Steven say to his spouse?</a:t>
            </a:r>
          </a:p>
          <a:p>
            <a:r>
              <a:rPr lang="en-US" sz="1800" dirty="0"/>
              <a:t>            2) Which problem is the most important? Why?</a:t>
            </a:r>
          </a:p>
          <a:p>
            <a:r>
              <a:rPr lang="en-US" sz="1800" dirty="0"/>
              <a:t>            3) What do you think Steven should do? 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41D2C-68F2-4CDF-871F-3699C47F6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3" r="5342" b="-2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992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FE48-FA7D-4776-3085-D6C92E46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2524-2A8D-C52D-BE16-86020A3822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F380C-1A27-04A4-3A4B-DC07118916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60FC859-CF80-43FF-A7FB-A89150D9E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2" y="-4805"/>
            <a:ext cx="3766457" cy="1883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9A469-E160-4F81-A880-0CA1860E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Pressures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24B-24FF-436C-B597-ED06F7551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pressure do you experience in your life?</a:t>
            </a:r>
          </a:p>
          <a:p>
            <a:r>
              <a:rPr lang="en-US" dirty="0"/>
              <a:t>How do you feel when you are under pressure? What are the feelings?</a:t>
            </a:r>
          </a:p>
          <a:p>
            <a:r>
              <a:rPr lang="en-US" dirty="0"/>
              <a:t>Is it possible to avoid pressure? Why or why not?</a:t>
            </a:r>
          </a:p>
          <a:p>
            <a:r>
              <a:rPr lang="en-US" dirty="0"/>
              <a:t>Do you think there are unavoidable pressures? What? Why?</a:t>
            </a:r>
          </a:p>
          <a:p>
            <a:r>
              <a:rPr lang="en-US" dirty="0"/>
              <a:t>What are some specific things you do to avoid/handle it?</a:t>
            </a:r>
          </a:p>
          <a:p>
            <a:r>
              <a:rPr lang="en-US" dirty="0"/>
              <a:t>Are all these helpful? Why or why not?</a:t>
            </a:r>
          </a:p>
          <a:p>
            <a:r>
              <a:rPr lang="en-US" dirty="0"/>
              <a:t>What does a professional do to avoid/handle pressure at work?</a:t>
            </a:r>
          </a:p>
        </p:txBody>
      </p:sp>
    </p:spTree>
    <p:extLst>
      <p:ext uri="{BB962C8B-B14F-4D97-AF65-F5344CB8AC3E}">
        <p14:creationId xmlns:p14="http://schemas.microsoft.com/office/powerpoint/2010/main" val="1384106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7FDB-4C0D-43F8-A06E-B2449015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108" y="365125"/>
            <a:ext cx="8887691" cy="1325563"/>
          </a:xfrm>
        </p:spPr>
        <p:txBody>
          <a:bodyPr/>
          <a:lstStyle/>
          <a:p>
            <a:r>
              <a:rPr lang="en-US" dirty="0"/>
              <a:t>Risk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840DD-215A-4BEA-BE5F-EA3B2C8DF1B5}"/>
              </a:ext>
            </a:extLst>
          </p:cNvPr>
          <p:cNvSpPr txBox="1"/>
          <p:nvPr/>
        </p:nvSpPr>
        <p:spPr>
          <a:xfrm>
            <a:off x="7552139" y="192564"/>
            <a:ext cx="4430636" cy="13542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Different Mitigation</a:t>
            </a:r>
          </a:p>
          <a:p>
            <a:pPr lvl="1"/>
            <a:r>
              <a:rPr lang="en-US" sz="1600" dirty="0"/>
              <a:t>Prevention: 		Countermeasures</a:t>
            </a:r>
          </a:p>
          <a:p>
            <a:pPr lvl="1"/>
            <a:r>
              <a:rPr lang="en-US" sz="1600" dirty="0"/>
              <a:t>Transference: 		Insurance</a:t>
            </a:r>
          </a:p>
          <a:p>
            <a:pPr lvl="1"/>
            <a:r>
              <a:rPr lang="en-US" sz="1600" dirty="0"/>
              <a:t>Acceptance: 		Do Nothing</a:t>
            </a:r>
          </a:p>
          <a:p>
            <a:pPr lvl="1"/>
            <a:r>
              <a:rPr lang="en-US" sz="1600" dirty="0"/>
              <a:t>Avoidance/ Reject:	Stop Activity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C4A126-4701-4662-886B-8C4B5ECA7ED1}"/>
              </a:ext>
            </a:extLst>
          </p:cNvPr>
          <p:cNvGrpSpPr/>
          <p:nvPr/>
        </p:nvGrpSpPr>
        <p:grpSpPr>
          <a:xfrm>
            <a:off x="5080000" y="1737360"/>
            <a:ext cx="7112000" cy="4529487"/>
            <a:chOff x="5080000" y="1737360"/>
            <a:chExt cx="7112000" cy="45294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2AD8C9-B907-4501-8EA9-9247CB3CB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0" y="1737360"/>
              <a:ext cx="7112000" cy="4529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A27714-D405-43FD-ACA1-CE167D6FFFBE}"/>
                </a:ext>
              </a:extLst>
            </p:cNvPr>
            <p:cNvSpPr txBox="1"/>
            <p:nvPr/>
          </p:nvSpPr>
          <p:spPr>
            <a:xfrm>
              <a:off x="5696468" y="3893731"/>
              <a:ext cx="12426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Prevention</a:t>
              </a:r>
            </a:p>
            <a:p>
              <a:r>
                <a:rPr lang="en-US" dirty="0"/>
                <a:t>------------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042700-4BD4-48EA-868C-135F64B028FB}"/>
              </a:ext>
            </a:extLst>
          </p:cNvPr>
          <p:cNvGrpSpPr/>
          <p:nvPr/>
        </p:nvGrpSpPr>
        <p:grpSpPr>
          <a:xfrm>
            <a:off x="61912" y="3429000"/>
            <a:ext cx="5018088" cy="3213100"/>
            <a:chOff x="3586956" y="1366044"/>
            <a:chExt cx="5018088" cy="3213100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DC94FB35-7789-4866-959C-58A34A3C1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610643" y="2631282"/>
              <a:ext cx="2233613" cy="2809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12" tIns="45705" rIns="91412" bIns="45705" anchor="b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300" b="1">
                  <a:latin typeface="Arial" charset="0"/>
                </a:rPr>
                <a:t>Probability of Occurrence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2C7C487D-67E5-4F09-B387-E8F6FDCFE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9369" y="4306094"/>
              <a:ext cx="2640012" cy="2730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12" tIns="45705" rIns="91412" bIns="45705" anchor="b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300" b="1" dirty="0">
                  <a:latin typeface="Arial" charset="0"/>
                </a:rPr>
                <a:t>Consequences of Occurrence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783360-4FD9-4A3E-A903-72C3A576D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6844" y="1366044"/>
              <a:ext cx="4648200" cy="28813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07089FF-B7E4-43DF-A3A0-12ED5538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800" y="2474912"/>
            <a:ext cx="1766888" cy="954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117B5E-1870-428C-BE2F-4D6A9994B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4325" cy="23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4EA1-D2AA-479A-8672-19F456E8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your time by asking 4 questions about the stuff on 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4097-84AD-4F2B-AD03-07340B0D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 eliminate this task?</a:t>
            </a:r>
          </a:p>
          <a:p>
            <a:r>
              <a:rPr lang="en-US" dirty="0"/>
              <a:t>If I can’t eliminate this task, can I automate it?</a:t>
            </a:r>
          </a:p>
          <a:p>
            <a:r>
              <a:rPr lang="en-US" dirty="0"/>
              <a:t>Can it be delegated, or can I teach someone else how to do this?</a:t>
            </a:r>
          </a:p>
          <a:p>
            <a:r>
              <a:rPr lang="en-US" dirty="0"/>
              <a:t>Should I do this task now, or can I do it later?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A4F36-71CF-4E8F-9670-621BBCF5E203}"/>
              </a:ext>
            </a:extLst>
          </p:cNvPr>
          <p:cNvSpPr txBox="1"/>
          <p:nvPr/>
        </p:nvSpPr>
        <p:spPr>
          <a:xfrm>
            <a:off x="7626109" y="4212630"/>
            <a:ext cx="4430636" cy="13542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Different Mitigation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/>
              <a:t>Prevention: 		Countermeasures</a:t>
            </a:r>
          </a:p>
          <a:p>
            <a:r>
              <a:rPr lang="en-US" sz="1600" b="1" dirty="0"/>
              <a:t> </a:t>
            </a:r>
            <a:r>
              <a:rPr lang="en-US" sz="1600" dirty="0"/>
              <a:t>Transference: 		Insurance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/>
              <a:t>Acceptance: 		Do Nothing</a:t>
            </a:r>
          </a:p>
          <a:p>
            <a:r>
              <a:rPr lang="en-US" sz="1600" dirty="0">
                <a:sym typeface="Wingdings 2" panose="05020102010507070707" pitchFamily="18" charset="2"/>
              </a:rPr>
              <a:t> </a:t>
            </a:r>
            <a:r>
              <a:rPr lang="en-US" sz="1600" dirty="0"/>
              <a:t>Avoidance/ Reject:		Stop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0CEFB-A986-48F8-AD95-082456D456A7}"/>
              </a:ext>
            </a:extLst>
          </p:cNvPr>
          <p:cNvSpPr txBox="1"/>
          <p:nvPr/>
        </p:nvSpPr>
        <p:spPr>
          <a:xfrm>
            <a:off x="-30086" y="6520498"/>
            <a:ext cx="116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https://ideas.ted.com/multiply-your-time-by-asking-4-questions-about-the-stuff-on-your-to-do-list/</a:t>
            </a:r>
          </a:p>
        </p:txBody>
      </p:sp>
    </p:spTree>
    <p:extLst>
      <p:ext uri="{BB962C8B-B14F-4D97-AF65-F5344CB8AC3E}">
        <p14:creationId xmlns:p14="http://schemas.microsoft.com/office/powerpoint/2010/main" val="6047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509C-27C0-430E-852A-9771F154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Feud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3DF-2FE3-48B3-913A-7CDBDDFCF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Teams</a:t>
            </a:r>
          </a:p>
          <a:p>
            <a:r>
              <a:rPr lang="en-US" dirty="0"/>
              <a:t>One from each team to start, first answer gets the turn</a:t>
            </a:r>
          </a:p>
          <a:p>
            <a:r>
              <a:rPr lang="en-US" dirty="0"/>
              <a:t>Each team, gets 3 </a:t>
            </a:r>
            <a:r>
              <a:rPr lang="en-US"/>
              <a:t>wrong answers.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3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F83B-8B1E-4776-ACF9-A4529FCE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How To Avoid Mistakes At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C0CC-62F9-4C83-8DC6-445C43FF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1. Give Full Attention To What You’re Doing</a:t>
            </a:r>
          </a:p>
          <a:p>
            <a:r>
              <a:rPr lang="en-US" sz="1800"/>
              <a:t>2. Avoid Distractions</a:t>
            </a:r>
          </a:p>
          <a:p>
            <a:r>
              <a:rPr lang="en-US" sz="1800"/>
              <a:t>3. Take Breaks</a:t>
            </a:r>
          </a:p>
          <a:p>
            <a:r>
              <a:rPr lang="en-US" sz="1800"/>
              <a:t>4. Ask Questions</a:t>
            </a:r>
          </a:p>
          <a:p>
            <a:r>
              <a:rPr lang="en-US" sz="1800"/>
              <a:t>5. Create a Checklist</a:t>
            </a:r>
          </a:p>
          <a:p>
            <a:r>
              <a:rPr lang="en-US" sz="1800"/>
              <a:t>6. Be Clear About Your Role</a:t>
            </a:r>
          </a:p>
          <a:p>
            <a:r>
              <a:rPr lang="en-US" sz="1800"/>
              <a:t>7. Review</a:t>
            </a:r>
          </a:p>
          <a:p>
            <a:r>
              <a:rPr lang="en-US" sz="1800"/>
              <a:t>8. Learn From Your Mistakes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A202335-956C-4CDC-A200-AB63F832A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1" r="9126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137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C4CB-EAE5-4465-8507-A1365A99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Improve Your Work-Life Balance</a:t>
            </a:r>
            <a:br>
              <a:rPr lang="en-US" dirty="0"/>
            </a:br>
            <a:r>
              <a:rPr lang="en-US" dirty="0"/>
              <a:t>What is work-life balance, and 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EE050-7ABF-4547-8AC6-152C74D24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Ways to create a better work-life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A5F4-BC0D-457C-A37B-AE695F14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Accept that there is no 'perfect' work-life balance.</a:t>
            </a:r>
          </a:p>
          <a:p>
            <a:r>
              <a:rPr lang="en-US" dirty="0"/>
              <a:t>2. Find a job that you love.</a:t>
            </a:r>
          </a:p>
          <a:p>
            <a:r>
              <a:rPr lang="en-US" dirty="0"/>
              <a:t>3. Prioritize your health.</a:t>
            </a:r>
          </a:p>
          <a:p>
            <a:r>
              <a:rPr lang="en-US" dirty="0"/>
              <a:t>4. Don't be afraid to unplug.</a:t>
            </a:r>
          </a:p>
          <a:p>
            <a:r>
              <a:rPr lang="en-US" dirty="0"/>
              <a:t>5. Take a vacation.</a:t>
            </a:r>
          </a:p>
          <a:p>
            <a:r>
              <a:rPr lang="en-US" dirty="0"/>
              <a:t>6. Make time for yourself and your loved ones.</a:t>
            </a:r>
          </a:p>
          <a:p>
            <a:r>
              <a:rPr lang="en-US" dirty="0"/>
              <a:t>7. Set boundaries and work hours.</a:t>
            </a:r>
          </a:p>
          <a:p>
            <a:r>
              <a:rPr lang="en-US" dirty="0"/>
              <a:t>8. Set goals and priorities (and stick to them).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9F968-2D9A-406D-84F8-D1BFFF1C9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How to be a supportive manager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91655-B773-4544-A7A4-0EC489D908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Know what your employees are striving for</a:t>
            </a:r>
          </a:p>
          <a:p>
            <a:r>
              <a:rPr lang="en-US" dirty="0"/>
              <a:t>Set a good example</a:t>
            </a:r>
          </a:p>
          <a:p>
            <a:r>
              <a:rPr lang="en-US" dirty="0"/>
              <a:t>Let employees know what their options are</a:t>
            </a:r>
          </a:p>
          <a:p>
            <a:r>
              <a:rPr lang="en-US" dirty="0"/>
              <a:t>Let employees know what their options are</a:t>
            </a:r>
          </a:p>
        </p:txBody>
      </p:sp>
      <p:pic>
        <p:nvPicPr>
          <p:cNvPr id="1026" name="Picture 2" descr="6 Ways to Improve Your Work-Life Balance Today!">
            <a:extLst>
              <a:ext uri="{FF2B5EF4-FFF2-40B4-BE49-F238E27FC236}">
                <a16:creationId xmlns:a16="http://schemas.microsoft.com/office/drawing/2014/main" id="{81CDF561-776A-4756-BC49-2B98F004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15" y="5199697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5977-C981-420E-96B8-FFC76D01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Finding Meaning At Work Is More Important Than Feeling Happy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A1ACE06-19AB-471F-98CB-92235969CB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A425BCE-5B51-4347-83CD-C5ADBE0E7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2553334"/>
            <a:ext cx="3901440" cy="219456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3DAFC-D286-4A5D-AFD7-0A1EDFC2A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175894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760D-B28A-99A7-59FB-9B23BD50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3E83-E331-EDB4-9012-7A9232C7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or Groups of 4-5</a:t>
            </a:r>
          </a:p>
          <a:p>
            <a:r>
              <a:rPr lang="en-US" dirty="0" err="1"/>
              <a:t>iLearn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94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&#10;&#10;Description automatically generated">
            <a:extLst>
              <a:ext uri="{FF2B5EF4-FFF2-40B4-BE49-F238E27FC236}">
                <a16:creationId xmlns:a16="http://schemas.microsoft.com/office/drawing/2014/main" id="{6FAC4420-7095-4908-8542-EA9218354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5176838"/>
            <a:ext cx="4876800" cy="200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DF7AC-6DAB-4D70-B2A1-51F8C53A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"Just Right" Reaction When You Mess Up at 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485FD6-7471-4D19-A0D4-0D348357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Situation #1: Too Hot</a:t>
            </a:r>
          </a:p>
          <a:p>
            <a:pPr lvl="1"/>
            <a:r>
              <a:rPr lang="en-US" b="1" dirty="0"/>
              <a:t>Over apologizing</a:t>
            </a:r>
          </a:p>
          <a:p>
            <a:pPr lvl="1"/>
            <a:r>
              <a:rPr lang="en-US" b="1" dirty="0"/>
              <a:t>To Her: Cares			To Others: Annoying &amp; Can’t handle tough</a:t>
            </a:r>
          </a:p>
          <a:p>
            <a:r>
              <a:rPr lang="en-US" b="1" dirty="0"/>
              <a:t>Situation #2: Too Cold</a:t>
            </a:r>
          </a:p>
          <a:p>
            <a:pPr lvl="1"/>
            <a:r>
              <a:rPr lang="en-US" b="1" dirty="0"/>
              <a:t>Lame Excuse</a:t>
            </a:r>
          </a:p>
          <a:p>
            <a:pPr lvl="1"/>
            <a:r>
              <a:rPr lang="en-US" b="1" dirty="0"/>
              <a:t>To Him: Mitigating		To Others: Insincere and Doesn’t Care</a:t>
            </a:r>
          </a:p>
          <a:p>
            <a:r>
              <a:rPr lang="en-US" b="1" dirty="0"/>
              <a:t>Situation #3: Just Right</a:t>
            </a:r>
          </a:p>
          <a:p>
            <a:pPr lvl="1"/>
            <a:r>
              <a:rPr lang="en-US" b="1" dirty="0"/>
              <a:t>No knee jerk reaction</a:t>
            </a:r>
          </a:p>
          <a:p>
            <a:pPr lvl="1"/>
            <a:r>
              <a:rPr lang="en-US" b="1" dirty="0"/>
              <a:t>There is risk in a job, address when and where it happens, after mitigation has been applied. </a:t>
            </a:r>
          </a:p>
          <a:p>
            <a:pPr lvl="1"/>
            <a:r>
              <a:rPr lang="en-US" b="1" dirty="0"/>
              <a:t>Risk = Opportunities</a:t>
            </a:r>
          </a:p>
          <a:p>
            <a:r>
              <a:rPr lang="en-US" b="1" dirty="0"/>
              <a:t>If mistakes are learning opportunities, I try to learn three new things every day - Clements</a:t>
            </a:r>
          </a:p>
          <a:p>
            <a:endParaRPr lang="en-US" dirty="0"/>
          </a:p>
        </p:txBody>
      </p:sp>
      <p:pic>
        <p:nvPicPr>
          <p:cNvPr id="2050" name="Picture 2" descr="What to Do if You Made a Lot of Mistakes at Work | The Muse">
            <a:extLst>
              <a:ext uri="{FF2B5EF4-FFF2-40B4-BE49-F238E27FC236}">
                <a16:creationId xmlns:a16="http://schemas.microsoft.com/office/drawing/2014/main" id="{200B5DB0-D3DC-427D-8BF9-3F38FC10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938213"/>
            <a:ext cx="30575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61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509C-27C0-430E-852A-9771F154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Feud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3DF-2FE3-48B3-913A-7CDBDDFCF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Teams</a:t>
            </a:r>
          </a:p>
          <a:p>
            <a:r>
              <a:rPr lang="en-US" dirty="0"/>
              <a:t>One from each team to start, first answer gets the turn</a:t>
            </a:r>
          </a:p>
          <a:p>
            <a:r>
              <a:rPr lang="en-US" dirty="0"/>
              <a:t>Each team, gets 3 </a:t>
            </a:r>
            <a:r>
              <a:rPr lang="en-US"/>
              <a:t>wrong answers.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17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A52-91AF-4106-A6B0-47389AC5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"Stress and Anxiety" quiz.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69E3C-CF37-48FA-8C4B-5A1AB6E4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https://greatergood.berkeley.edu/quizzes/take_quiz/stress_and_anxiety</a:t>
            </a:r>
            <a:endParaRPr lang="en-US" sz="1800" dirty="0"/>
          </a:p>
          <a:p>
            <a:r>
              <a:rPr lang="en-US" sz="1800" dirty="0"/>
              <a:t>Your score is XX</a:t>
            </a:r>
            <a:r>
              <a:rPr lang="en-US" sz="1800" b="1" dirty="0"/>
              <a:t> out of 48</a:t>
            </a:r>
            <a:r>
              <a:rPr lang="en-US" sz="1800" dirty="0"/>
              <a:t>, which suggests that you experience &lt;&gt; levels of anxiety and an &lt;&gt;  amount of stress in your life.</a:t>
            </a:r>
          </a:p>
          <a:p>
            <a:r>
              <a:rPr lang="en-US" sz="1800" dirty="0"/>
              <a:t>What are some of the suggestions provided?</a:t>
            </a:r>
          </a:p>
        </p:txBody>
      </p:sp>
      <p:pic>
        <p:nvPicPr>
          <p:cNvPr id="5" name="Picture 4" descr="A picture containing nature, young, person, holding&#10;&#10;Description automatically generated">
            <a:extLst>
              <a:ext uri="{FF2B5EF4-FFF2-40B4-BE49-F238E27FC236}">
                <a16:creationId xmlns:a16="http://schemas.microsoft.com/office/drawing/2014/main" id="{F9472A1D-072B-4B8E-A50C-10E684146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16260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DC298-1B2B-463A-89A5-F21CB5A34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48" y="4244454"/>
            <a:ext cx="2500842" cy="24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0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D38B-ACE5-4740-B3A8-00280CF1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 dirty="0"/>
              <a:t>Performance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A30B-3111-4C6E-9E4A-9C3547A7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/>
              <a:t>Why do company’s provide performance evaluations? Or why should company’s provide performance evaluations?</a:t>
            </a:r>
          </a:p>
          <a:p>
            <a:r>
              <a:rPr lang="en-US" sz="2000" dirty="0"/>
              <a:t>What should they evaluate you on?</a:t>
            </a:r>
          </a:p>
          <a:p>
            <a:r>
              <a:rPr lang="en-US" sz="2000" dirty="0"/>
              <a:t>How are you going to be rated? Should be rate? Rating your self?</a:t>
            </a:r>
          </a:p>
        </p:txBody>
      </p:sp>
      <p:pic>
        <p:nvPicPr>
          <p:cNvPr id="1026" name="Picture 2" descr="What Millennials Expect from Performance Evaluations - Infographic">
            <a:extLst>
              <a:ext uri="{FF2B5EF4-FFF2-40B4-BE49-F238E27FC236}">
                <a16:creationId xmlns:a16="http://schemas.microsoft.com/office/drawing/2014/main" id="{3A9D9784-52E6-4E4C-92E7-298EFB49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5639" y="321732"/>
            <a:ext cx="3622886" cy="181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93F2E-4B43-4F7F-93B6-808BD6F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2522560"/>
            <a:ext cx="3097743" cy="1618570"/>
          </a:xfrm>
          <a:prstGeom prst="rect">
            <a:avLst/>
          </a:prstGeom>
        </p:spPr>
      </p:pic>
      <p:pic>
        <p:nvPicPr>
          <p:cNvPr id="5" name="Picture 4" descr="A close up of a pen&#10;&#10;Description automatically generated">
            <a:extLst>
              <a:ext uri="{FF2B5EF4-FFF2-40B4-BE49-F238E27FC236}">
                <a16:creationId xmlns:a16="http://schemas.microsoft.com/office/drawing/2014/main" id="{BE34DA75-1565-4497-840D-2A9CD700D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94" y="4559299"/>
            <a:ext cx="179705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66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226090-0EC0-4FC0-A5C2-7C6576ED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73752"/>
            <a:ext cx="5943600" cy="1819769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4095B9E-25BA-4255-BBCD-EC413777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5943600" cy="185447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5ED16F2-5625-428E-81D2-1FCA64379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4276369"/>
            <a:ext cx="5943600" cy="182765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01509-253A-4650-9A89-E577AD7B8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7"/>
            <a:ext cx="5943600" cy="182848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F427D4C-64CD-46C6-9874-F315BC5F1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2106026"/>
            <a:ext cx="5943600" cy="1755219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A99FD07-B4D8-4754-A97F-B7348E3A9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276369"/>
            <a:ext cx="5943600" cy="18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64CF-6FA0-CB2D-1FEA-34A7401D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of your User Manual</a:t>
            </a:r>
            <a:br>
              <a:rPr lang="en-US" dirty="0"/>
            </a:br>
            <a:r>
              <a:rPr lang="en-US" dirty="0"/>
              <a:t>Building your Odyssey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5EEC-BDFC-9112-88E4-82043DC5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Stanford’s Designing Thinking Course and Book: </a:t>
            </a:r>
            <a:br>
              <a:rPr lang="en-US" dirty="0"/>
            </a:br>
            <a:r>
              <a:rPr lang="en-US" dirty="0"/>
              <a:t> “Designing your Life”</a:t>
            </a:r>
          </a:p>
          <a:p>
            <a:r>
              <a:rPr lang="en-US" dirty="0"/>
              <a:t>Topics in this Chapter</a:t>
            </a:r>
          </a:p>
          <a:p>
            <a:pPr lvl="1"/>
            <a:r>
              <a:rPr lang="en-US" dirty="0"/>
              <a:t>Where are you?: 	Health, Work, Play, and Love Dashboard</a:t>
            </a:r>
          </a:p>
          <a:p>
            <a:pPr lvl="1"/>
            <a:r>
              <a:rPr lang="en-US" dirty="0"/>
              <a:t>Building a Compass: 	</a:t>
            </a:r>
            <a:r>
              <a:rPr lang="en-US" dirty="0" err="1"/>
              <a:t>Workview</a:t>
            </a:r>
            <a:r>
              <a:rPr lang="en-US" dirty="0"/>
              <a:t> and </a:t>
            </a:r>
            <a:r>
              <a:rPr lang="en-US" dirty="0" err="1"/>
              <a:t>Lifeview</a:t>
            </a:r>
            <a:endParaRPr lang="en-US" dirty="0"/>
          </a:p>
          <a:p>
            <a:pPr lvl="1"/>
            <a:r>
              <a:rPr lang="en-US" dirty="0"/>
              <a:t>Using the compass: 	Keep a Good Time Journal</a:t>
            </a:r>
          </a:p>
          <a:p>
            <a:pPr lvl="1"/>
            <a:r>
              <a:rPr lang="en-US" dirty="0"/>
              <a:t>Idealizing: 		Mind Map</a:t>
            </a:r>
          </a:p>
          <a:p>
            <a:pPr lvl="1"/>
            <a:r>
              <a:rPr lang="en-US" dirty="0"/>
              <a:t>Create your Journey	Odyssey Plan</a:t>
            </a:r>
          </a:p>
        </p:txBody>
      </p:sp>
      <p:pic>
        <p:nvPicPr>
          <p:cNvPr id="1026" name="Picture 2" descr="Designing Your Life: How to Build a Well-Lived, Joyful Life: Burnett, Bill,  Evans, Dave: 9781101875322: Books - Amazon">
            <a:extLst>
              <a:ext uri="{FF2B5EF4-FFF2-40B4-BE49-F238E27FC236}">
                <a16:creationId xmlns:a16="http://schemas.microsoft.com/office/drawing/2014/main" id="{2981527F-C33E-974F-68EC-51DCDD0C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284" y="0"/>
            <a:ext cx="2516716" cy="35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906B1D-68D4-0F1D-AA6D-AF4E5D5C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985" y="4826000"/>
            <a:ext cx="127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tegory: Lehi - Cupcakes and Cherry Blossoms">
            <a:extLst>
              <a:ext uri="{FF2B5EF4-FFF2-40B4-BE49-F238E27FC236}">
                <a16:creationId xmlns:a16="http://schemas.microsoft.com/office/drawing/2014/main" id="{8282D223-A3F6-DD8B-5D0D-5E47EBAF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563" y="4826000"/>
            <a:ext cx="1506308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5CB0CE9A-AAF1-02E1-8731-C4FF37DDDFD7}"/>
              </a:ext>
            </a:extLst>
          </p:cNvPr>
          <p:cNvSpPr/>
          <p:nvPr/>
        </p:nvSpPr>
        <p:spPr>
          <a:xfrm>
            <a:off x="838200" y="3005415"/>
            <a:ext cx="553184" cy="4235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193C4000-5967-04CA-867A-21D016A7CF35}"/>
              </a:ext>
            </a:extLst>
          </p:cNvPr>
          <p:cNvSpPr/>
          <p:nvPr/>
        </p:nvSpPr>
        <p:spPr>
          <a:xfrm>
            <a:off x="838200" y="3481105"/>
            <a:ext cx="553184" cy="4235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CFE4F4B3-34E9-8C24-20A5-05308374DA18}"/>
              </a:ext>
            </a:extLst>
          </p:cNvPr>
          <p:cNvSpPr/>
          <p:nvPr/>
        </p:nvSpPr>
        <p:spPr>
          <a:xfrm>
            <a:off x="838200" y="3904690"/>
            <a:ext cx="553184" cy="4235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5486CEE5-A74F-D639-15F3-961756E3B10E}"/>
              </a:ext>
            </a:extLst>
          </p:cNvPr>
          <p:cNvSpPr/>
          <p:nvPr/>
        </p:nvSpPr>
        <p:spPr>
          <a:xfrm>
            <a:off x="838200" y="4280884"/>
            <a:ext cx="553184" cy="4235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DC907AE-C167-8C22-85EA-C81B0CCBA817}"/>
              </a:ext>
            </a:extLst>
          </p:cNvPr>
          <p:cNvSpPr/>
          <p:nvPr/>
        </p:nvSpPr>
        <p:spPr>
          <a:xfrm>
            <a:off x="838200" y="4704469"/>
            <a:ext cx="553184" cy="4235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401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96C-31F7-0961-468E-F3A50F31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holding you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D690-18D9-ED5B-B198-84C139A4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Designers Like problems</a:t>
            </a:r>
          </a:p>
          <a:p>
            <a:r>
              <a:rPr lang="en-US" dirty="0"/>
              <a:t>Designers Like questions</a:t>
            </a:r>
          </a:p>
          <a:p>
            <a:r>
              <a:rPr lang="en-US" dirty="0"/>
              <a:t>Designers are Doers</a:t>
            </a:r>
          </a:p>
          <a:p>
            <a:r>
              <a:rPr lang="en-US" dirty="0"/>
              <a:t>Think like a designer</a:t>
            </a:r>
          </a:p>
          <a:p>
            <a:pPr lvl="1"/>
            <a:r>
              <a:rPr lang="en-US" dirty="0"/>
              <a:t>Be Curious, Try Stuff, Reframe Problems, Know it’s a process, Ask for Help</a:t>
            </a:r>
          </a:p>
          <a:p>
            <a:endParaRPr lang="en-US" dirty="0"/>
          </a:p>
          <a:p>
            <a:r>
              <a:rPr lang="en-US" dirty="0"/>
              <a:t>Problem Finding + Problem Solving = Well Designed Life</a:t>
            </a:r>
          </a:p>
          <a:p>
            <a:endParaRPr lang="en-US" dirty="0"/>
          </a:p>
          <a:p>
            <a:r>
              <a:rPr lang="en-US" dirty="0"/>
              <a:t>Gravity Problems (</a:t>
            </a:r>
            <a:r>
              <a:rPr lang="en-US" dirty="0" err="1"/>
              <a:t>QuickSand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Don’t worry about Problems that you don’t have solutions</a:t>
            </a:r>
          </a:p>
          <a:p>
            <a:pPr lvl="1"/>
            <a:r>
              <a:rPr lang="en-US" dirty="0"/>
              <a:t>Circle of influence</a:t>
            </a:r>
          </a:p>
          <a:p>
            <a:pPr lvl="1"/>
            <a:r>
              <a:rPr lang="en-US" dirty="0"/>
              <a:t>Designing to get unstuck</a:t>
            </a:r>
          </a:p>
          <a:p>
            <a:r>
              <a:rPr lang="en-US" dirty="0"/>
              <a:t>Start where you are. Not in the past or future</a:t>
            </a:r>
          </a:p>
          <a:p>
            <a:endParaRPr lang="en-US" dirty="0"/>
          </a:p>
        </p:txBody>
      </p:sp>
      <p:pic>
        <p:nvPicPr>
          <p:cNvPr id="4098" name="Picture 2" descr="What is gravity? | Live Science">
            <a:extLst>
              <a:ext uri="{FF2B5EF4-FFF2-40B4-BE49-F238E27FC236}">
                <a16:creationId xmlns:a16="http://schemas.microsoft.com/office/drawing/2014/main" id="{856743B9-D112-A757-7265-2351A428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Hitchhiker's Guide to the Galaxy Turns 35: What It Taught Us | Time">
            <a:extLst>
              <a:ext uri="{FF2B5EF4-FFF2-40B4-BE49-F238E27FC236}">
                <a16:creationId xmlns:a16="http://schemas.microsoft.com/office/drawing/2014/main" id="{D1FFC8BC-0D4D-FDB2-C7B2-02F65D9C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187" y="4711701"/>
            <a:ext cx="1227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1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531-5F82-473A-8464-C208F19B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Quicksand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28BA-9CF3-4323-8D22-779FF1F7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US" sz="2000"/>
              <a:t>Movie: Replacements</a:t>
            </a:r>
          </a:p>
          <a:p>
            <a:r>
              <a:rPr lang="en-US" sz="2000"/>
              <a:t>Fear: What are we afraid of? </a:t>
            </a:r>
          </a:p>
          <a:p>
            <a:r>
              <a:rPr lang="en-US" sz="2000"/>
              <a:t>What can we do to over come fear?</a:t>
            </a:r>
          </a:p>
          <a:p>
            <a:r>
              <a:rPr lang="en-US" sz="2000"/>
              <a:t>Noticed: The Teach One Another moments</a:t>
            </a:r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2A41E0D7-4955-403F-B801-BCC35508E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65" y="321734"/>
            <a:ext cx="1438402" cy="2739814"/>
          </a:xfrm>
          <a:prstGeom prst="rect">
            <a:avLst/>
          </a:prstGeom>
        </p:spPr>
      </p:pic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72C5406B-2BA9-4502-8441-29C0EAA8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902550"/>
            <a:ext cx="2364317" cy="1578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E00FC-2FAF-4F68-B58D-E8E7352E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3796548"/>
            <a:ext cx="5446184" cy="25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7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5D41-77F1-AA90-0C25-D0A7C67D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you?</a:t>
            </a:r>
            <a:br>
              <a:rPr lang="en-US" dirty="0"/>
            </a:br>
            <a:r>
              <a:rPr lang="en-US" dirty="0"/>
              <a:t>Health, Work, Play, and Love 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43822-3BE2-5218-0828-0E4811CEAA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Action</a:t>
            </a:r>
          </a:p>
          <a:p>
            <a:pPr lvl="1"/>
            <a:r>
              <a:rPr lang="en-US" b="1" dirty="0"/>
              <a:t>Define</a:t>
            </a:r>
            <a:r>
              <a:rPr lang="en-US" dirty="0"/>
              <a:t>: Write a few sentences about how it’s going in each of the four areas</a:t>
            </a:r>
          </a:p>
          <a:p>
            <a:pPr lvl="1"/>
            <a:r>
              <a:rPr lang="en-US" b="1" dirty="0"/>
              <a:t>Measure</a:t>
            </a:r>
            <a:r>
              <a:rPr lang="en-US" dirty="0"/>
              <a:t>: Mark where you are (0 or full) on each gauge</a:t>
            </a:r>
          </a:p>
          <a:p>
            <a:pPr lvl="2"/>
            <a:r>
              <a:rPr lang="en-US" dirty="0"/>
              <a:t>Scale: 0, ¼, ½, ¾, full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: Ask yourself if there’s a design problem you’d like to tackle in any of these areas.</a:t>
            </a:r>
          </a:p>
          <a:p>
            <a:pPr lvl="1"/>
            <a:r>
              <a:rPr lang="en-US" b="1" dirty="0"/>
              <a:t>Summary</a:t>
            </a:r>
            <a:r>
              <a:rPr lang="en-US" dirty="0"/>
              <a:t>: Now ask yourself if the ”problem” is a gravity problem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79D9A1-4CA0-69AE-4A98-3FC45C12E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Health</a:t>
            </a:r>
          </a:p>
          <a:p>
            <a:pPr lvl="1"/>
            <a:r>
              <a:rPr lang="en-US" dirty="0"/>
              <a:t>Healthy to us means being well in more than just your body; you might want to take into account mind and spirit, too.</a:t>
            </a:r>
          </a:p>
          <a:p>
            <a:r>
              <a:rPr lang="en-US" dirty="0"/>
              <a:t>Work</a:t>
            </a:r>
          </a:p>
          <a:p>
            <a:pPr lvl="1"/>
            <a:r>
              <a:rPr lang="en-US" dirty="0"/>
              <a:t>All the ways you work, paid to do,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job, volunteer, home and family</a:t>
            </a:r>
          </a:p>
          <a:p>
            <a:r>
              <a:rPr lang="en-US" dirty="0"/>
              <a:t>Play </a:t>
            </a:r>
          </a:p>
          <a:p>
            <a:pPr lvl="1"/>
            <a:r>
              <a:rPr lang="en-US" dirty="0"/>
              <a:t>Bring joy. Include organized activities, and productive endeavors, for fun, not merit</a:t>
            </a:r>
          </a:p>
          <a:p>
            <a:r>
              <a:rPr lang="en-US" dirty="0"/>
              <a:t>Love</a:t>
            </a:r>
          </a:p>
          <a:p>
            <a:pPr lvl="1"/>
            <a:r>
              <a:rPr lang="en-US" dirty="0"/>
              <a:t>Where love flows in your life. Primary relationship: where we go first for love</a:t>
            </a:r>
          </a:p>
          <a:p>
            <a:pPr lvl="1"/>
            <a:r>
              <a:rPr lang="en-US" dirty="0"/>
              <a:t>Then it’s a flood of people, pets, communities, or objects of affection.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D3478-0E19-35DB-EB9C-5CDFEAF1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71" y="4916088"/>
            <a:ext cx="4530705" cy="1850094"/>
          </a:xfrm>
          <a:prstGeom prst="rect">
            <a:avLst/>
          </a:prstGeom>
        </p:spPr>
      </p:pic>
      <p:pic>
        <p:nvPicPr>
          <p:cNvPr id="6146" name="Picture 2" descr="Life Balance - JazzKatat">
            <a:extLst>
              <a:ext uri="{FF2B5EF4-FFF2-40B4-BE49-F238E27FC236}">
                <a16:creationId xmlns:a16="http://schemas.microsoft.com/office/drawing/2014/main" id="{36F7D8E5-A9B1-B901-2C39-FD15DF7D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7" y="4916088"/>
            <a:ext cx="1850094" cy="18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ork, Love, Play: Do You Have a Healthy Inner Balance? | Psychology Today">
            <a:extLst>
              <a:ext uri="{FF2B5EF4-FFF2-40B4-BE49-F238E27FC236}">
                <a16:creationId xmlns:a16="http://schemas.microsoft.com/office/drawing/2014/main" id="{37864517-A781-180F-FCE2-E87ED7E6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28" y="47070"/>
            <a:ext cx="2021200" cy="10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veryday we have a choice to create something new and better for ourselves  and others. Your Journey Starts Here. #choice #opportuni… | Journey, Agree,  Country roads">
            <a:extLst>
              <a:ext uri="{FF2B5EF4-FFF2-40B4-BE49-F238E27FC236}">
                <a16:creationId xmlns:a16="http://schemas.microsoft.com/office/drawing/2014/main" id="{BD7EF262-271A-0B0F-A53E-5BBEDD1F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44" y="-37695"/>
            <a:ext cx="1600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854ABB-6019-0CA3-87AE-878A9189B9AA}"/>
              </a:ext>
            </a:extLst>
          </p:cNvPr>
          <p:cNvSpPr txBox="1"/>
          <p:nvPr/>
        </p:nvSpPr>
        <p:spPr>
          <a:xfrm>
            <a:off x="8828315" y="6428343"/>
            <a:ext cx="323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minutes each – 8-10 minutes</a:t>
            </a:r>
          </a:p>
        </p:txBody>
      </p:sp>
    </p:spTree>
    <p:extLst>
      <p:ext uri="{BB962C8B-B14F-4D97-AF65-F5344CB8AC3E}">
        <p14:creationId xmlns:p14="http://schemas.microsoft.com/office/powerpoint/2010/main" val="277528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A7AF-5E78-AE06-CA4A-05CF9C1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  <a:br>
              <a:rPr lang="en-US" dirty="0"/>
            </a:br>
            <a:r>
              <a:rPr lang="en-US" dirty="0" err="1"/>
              <a:t>Workview</a:t>
            </a:r>
            <a:r>
              <a:rPr lang="en-US" dirty="0"/>
              <a:t> and </a:t>
            </a:r>
            <a:r>
              <a:rPr lang="en-US" dirty="0" err="1"/>
              <a:t>Lifeview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A44F9A-607F-0E8E-BBB6-F8A553316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Workview</a:t>
            </a:r>
            <a:r>
              <a:rPr lang="en-US" dirty="0"/>
              <a:t> Reflection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DCE32E-EA29-128B-B993-4CA4DFB27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short reflection about your </a:t>
            </a:r>
            <a:r>
              <a:rPr lang="en-US" dirty="0" err="1"/>
              <a:t>Workview</a:t>
            </a:r>
            <a:r>
              <a:rPr lang="en-US" dirty="0"/>
              <a:t>. (100-250 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D1904-2723-A720-9E9F-C8CBA0881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Lifeview</a:t>
            </a:r>
            <a:r>
              <a:rPr lang="en-US" dirty="0"/>
              <a:t> Reflection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973510-32CC-8CC1-C99F-B949F582CD8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short reflection about your </a:t>
            </a:r>
            <a:r>
              <a:rPr lang="en-US" dirty="0" err="1"/>
              <a:t>Lifeview</a:t>
            </a:r>
            <a:r>
              <a:rPr lang="en-US" dirty="0"/>
              <a:t> (100-250 words)</a:t>
            </a:r>
          </a:p>
          <a:p>
            <a:endParaRPr lang="en-US" dirty="0"/>
          </a:p>
        </p:txBody>
      </p:sp>
      <p:pic>
        <p:nvPicPr>
          <p:cNvPr id="3074" name="Picture 2" descr="External Evidences of The Book of Mormon">
            <a:extLst>
              <a:ext uri="{FF2B5EF4-FFF2-40B4-BE49-F238E27FC236}">
                <a16:creationId xmlns:a16="http://schemas.microsoft.com/office/drawing/2014/main" id="{64872C91-F51E-D960-348D-7D3A4D81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036" y="0"/>
            <a:ext cx="2217964" cy="17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avigation Tools | Antique tools, Old tools, Vintage">
            <a:extLst>
              <a:ext uri="{FF2B5EF4-FFF2-40B4-BE49-F238E27FC236}">
                <a16:creationId xmlns:a16="http://schemas.microsoft.com/office/drawing/2014/main" id="{8526B764-707C-4769-1DBC-A579A38D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42" y="0"/>
            <a:ext cx="3072493" cy="21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C8D2F-D8FB-7C5F-DB9A-F462FF9F95F9}"/>
              </a:ext>
            </a:extLst>
          </p:cNvPr>
          <p:cNvSpPr txBox="1"/>
          <p:nvPr/>
        </p:nvSpPr>
        <p:spPr>
          <a:xfrm>
            <a:off x="8479971" y="6428343"/>
            <a:ext cx="357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minutes each – 10-20 minutes</a:t>
            </a:r>
          </a:p>
        </p:txBody>
      </p:sp>
    </p:spTree>
    <p:extLst>
      <p:ext uri="{BB962C8B-B14F-4D97-AF65-F5344CB8AC3E}">
        <p14:creationId xmlns:p14="http://schemas.microsoft.com/office/powerpoint/2010/main" val="365136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3315</Words>
  <Application>Microsoft Macintosh PowerPoint</Application>
  <PresentationFormat>Widescreen</PresentationFormat>
  <Paragraphs>395</Paragraphs>
  <Slides>44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CSE 170 Technical Teamwork</vt:lpstr>
      <vt:lpstr>Multidimensional Influence Model (MIM)</vt:lpstr>
      <vt:lpstr>Multidimensional Influence Model (MIM)</vt:lpstr>
      <vt:lpstr>Making Groups</vt:lpstr>
      <vt:lpstr>Chapter 2 of your User Manual Building your Odyssey </vt:lpstr>
      <vt:lpstr>What is holding you back?</vt:lpstr>
      <vt:lpstr>Quicksand</vt:lpstr>
      <vt:lpstr>Where are you? Health, Work, Play, and Love Dashboard</vt:lpstr>
      <vt:lpstr>Making a Compass Workview and Lifeview</vt:lpstr>
      <vt:lpstr>Making a Compass Workview and Lifeview</vt:lpstr>
      <vt:lpstr>Making a Compass Workview</vt:lpstr>
      <vt:lpstr>Making a Compass Lifeview</vt:lpstr>
      <vt:lpstr>Making a Compass Workview and Lifeview – Follow-up</vt:lpstr>
      <vt:lpstr>Using the compass:   Keep a Good Time Journal</vt:lpstr>
      <vt:lpstr>AEIOU Method</vt:lpstr>
      <vt:lpstr>Day 2</vt:lpstr>
      <vt:lpstr>Using the compass:   Keep a Good Time Journal</vt:lpstr>
      <vt:lpstr>AEIOU Method</vt:lpstr>
      <vt:lpstr>Mind Map</vt:lpstr>
      <vt:lpstr>Mind Map</vt:lpstr>
      <vt:lpstr>Create your Journey  Odyssey Plan</vt:lpstr>
      <vt:lpstr>Create your Journey  Odyssey Plan</vt:lpstr>
      <vt:lpstr>Create your Journey  Odyssey Plan</vt:lpstr>
      <vt:lpstr>Create your Journey  Odyssey Plan</vt:lpstr>
      <vt:lpstr>Create your Journey  Odyssey Plan</vt:lpstr>
      <vt:lpstr>Create your Journey  Odyssey Plan</vt:lpstr>
      <vt:lpstr>Create your Journey  Odyssey Plan</vt:lpstr>
      <vt:lpstr>Create your Journey  Odyssey Plan</vt:lpstr>
      <vt:lpstr>Odyssey Plan</vt:lpstr>
      <vt:lpstr>What is expected in Chapter 2</vt:lpstr>
      <vt:lpstr>Steven Hinkle - Part B</vt:lpstr>
      <vt:lpstr>Backup Slides</vt:lpstr>
      <vt:lpstr>Pressures of Life</vt:lpstr>
      <vt:lpstr>Risk Management</vt:lpstr>
      <vt:lpstr>Multiply your time by asking 4 questions about the stuff on your to-do list</vt:lpstr>
      <vt:lpstr>Family Feud</vt:lpstr>
      <vt:lpstr>How To Avoid Mistakes At Work?</vt:lpstr>
      <vt:lpstr>How to Improve Your Work-Life Balance What is work-life balance, and why is it important?</vt:lpstr>
      <vt:lpstr>Why Finding Meaning At Work Is More Important Than Feeling Happy</vt:lpstr>
      <vt:lpstr>The "Just Right" Reaction When You Mess Up at Work</vt:lpstr>
      <vt:lpstr>Family Feud</vt:lpstr>
      <vt:lpstr>"Stress and Anxiety" quiz.</vt:lpstr>
      <vt:lpstr>Performance Evaluations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</dc:title>
  <dc:creator>Clements, William</dc:creator>
  <cp:lastModifiedBy>Clements, William</cp:lastModifiedBy>
  <cp:revision>2</cp:revision>
  <cp:lastPrinted>2022-05-19T20:50:03Z</cp:lastPrinted>
  <dcterms:created xsi:type="dcterms:W3CDTF">2020-10-20T16:13:06Z</dcterms:created>
  <dcterms:modified xsi:type="dcterms:W3CDTF">2022-10-19T18:34:06Z</dcterms:modified>
</cp:coreProperties>
</file>